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94"/>
  </p:notesMasterIdLst>
  <p:handoutMasterIdLst>
    <p:handoutMasterId r:id="rId95"/>
  </p:handoutMasterIdLst>
  <p:sldIdLst>
    <p:sldId id="569" r:id="rId2"/>
    <p:sldId id="935" r:id="rId3"/>
    <p:sldId id="936" r:id="rId4"/>
    <p:sldId id="1233" r:id="rId5"/>
    <p:sldId id="937" r:id="rId6"/>
    <p:sldId id="1023" r:id="rId7"/>
    <p:sldId id="1236" r:id="rId8"/>
    <p:sldId id="1235" r:id="rId9"/>
    <p:sldId id="1234" r:id="rId10"/>
    <p:sldId id="969" r:id="rId11"/>
    <p:sldId id="1022" r:id="rId12"/>
    <p:sldId id="939" r:id="rId13"/>
    <p:sldId id="1238" r:id="rId14"/>
    <p:sldId id="1138" r:id="rId15"/>
    <p:sldId id="945" r:id="rId16"/>
    <p:sldId id="1015" r:id="rId17"/>
    <p:sldId id="1139" r:id="rId18"/>
    <p:sldId id="1140" r:id="rId19"/>
    <p:sldId id="1142" r:id="rId20"/>
    <p:sldId id="1143" r:id="rId21"/>
    <p:sldId id="1169" r:id="rId22"/>
    <p:sldId id="1148" r:id="rId23"/>
    <p:sldId id="1149" r:id="rId24"/>
    <p:sldId id="1150" r:id="rId25"/>
    <p:sldId id="1159" r:id="rId26"/>
    <p:sldId id="1145" r:id="rId27"/>
    <p:sldId id="1160" r:id="rId28"/>
    <p:sldId id="1245" r:id="rId29"/>
    <p:sldId id="1163" r:id="rId30"/>
    <p:sldId id="1153" r:id="rId31"/>
    <p:sldId id="1164" r:id="rId32"/>
    <p:sldId id="1152" r:id="rId33"/>
    <p:sldId id="1162" r:id="rId34"/>
    <p:sldId id="1154" r:id="rId35"/>
    <p:sldId id="1166" r:id="rId36"/>
    <p:sldId id="1114" r:id="rId37"/>
    <p:sldId id="1039" r:id="rId38"/>
    <p:sldId id="1135" r:id="rId39"/>
    <p:sldId id="1136" r:id="rId40"/>
    <p:sldId id="1167" r:id="rId41"/>
    <p:sldId id="1168" r:id="rId42"/>
    <p:sldId id="1170" r:id="rId43"/>
    <p:sldId id="1171" r:id="rId44"/>
    <p:sldId id="1172" r:id="rId45"/>
    <p:sldId id="1176" r:id="rId46"/>
    <p:sldId id="1174" r:id="rId47"/>
    <p:sldId id="1177" r:id="rId48"/>
    <p:sldId id="1225" r:id="rId49"/>
    <p:sldId id="1226" r:id="rId50"/>
    <p:sldId id="1026" r:id="rId51"/>
    <p:sldId id="1193" r:id="rId52"/>
    <p:sldId id="1239" r:id="rId53"/>
    <p:sldId id="1021" r:id="rId54"/>
    <p:sldId id="1241" r:id="rId55"/>
    <p:sldId id="942" r:id="rId56"/>
    <p:sldId id="1228" r:id="rId57"/>
    <p:sldId id="1242" r:id="rId58"/>
    <p:sldId id="953" r:id="rId59"/>
    <p:sldId id="954" r:id="rId60"/>
    <p:sldId id="955" r:id="rId61"/>
    <p:sldId id="956" r:id="rId62"/>
    <p:sldId id="957" r:id="rId63"/>
    <p:sldId id="959" r:id="rId64"/>
    <p:sldId id="960" r:id="rId65"/>
    <p:sldId id="961" r:id="rId66"/>
    <p:sldId id="962" r:id="rId67"/>
    <p:sldId id="963" r:id="rId68"/>
    <p:sldId id="964" r:id="rId69"/>
    <p:sldId id="949" r:id="rId70"/>
    <p:sldId id="968" r:id="rId71"/>
    <p:sldId id="1200" r:id="rId72"/>
    <p:sldId id="1199" r:id="rId73"/>
    <p:sldId id="1202" r:id="rId74"/>
    <p:sldId id="1185" r:id="rId75"/>
    <p:sldId id="1187" r:id="rId76"/>
    <p:sldId id="1189" r:id="rId77"/>
    <p:sldId id="1188" r:id="rId78"/>
    <p:sldId id="1210" r:id="rId79"/>
    <p:sldId id="1244" r:id="rId80"/>
    <p:sldId id="1211" r:id="rId81"/>
    <p:sldId id="1215" r:id="rId82"/>
    <p:sldId id="1217" r:id="rId83"/>
    <p:sldId id="1218" r:id="rId84"/>
    <p:sldId id="1219" r:id="rId85"/>
    <p:sldId id="1204" r:id="rId86"/>
    <p:sldId id="1205" r:id="rId87"/>
    <p:sldId id="1206" r:id="rId88"/>
    <p:sldId id="1222" r:id="rId89"/>
    <p:sldId id="1227" r:id="rId90"/>
    <p:sldId id="1246" r:id="rId91"/>
    <p:sldId id="1231" r:id="rId92"/>
    <p:sldId id="966" r:id="rId93"/>
  </p:sldIdLst>
  <p:sldSz cx="9144000" cy="6858000" type="screen4x3"/>
  <p:notesSz cx="9144000" cy="6858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56" userDrawn="1">
          <p15:clr>
            <a:srgbClr val="A4A3A4"/>
          </p15:clr>
        </p15:guide>
        <p15:guide id="3" orient="horz" pos="2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404"/>
    <p:restoredTop sz="85641"/>
  </p:normalViewPr>
  <p:slideViewPr>
    <p:cSldViewPr snapToGrid="0" snapToObjects="1" showGuides="1">
      <p:cViewPr varScale="1">
        <p:scale>
          <a:sx n="101" d="100"/>
          <a:sy n="101" d="100"/>
        </p:scale>
        <p:origin x="1000" y="184"/>
      </p:cViewPr>
      <p:guideLst>
        <p:guide pos="2856"/>
        <p:guide orient="horz" pos="2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 showGuides="1">
      <p:cViewPr varScale="1">
        <p:scale>
          <a:sx n="95" d="100"/>
          <a:sy n="95" d="100"/>
        </p:scale>
        <p:origin x="3720" y="19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AE82F-0317-9F46-9F5D-B26F8547AD14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8B989-1516-5A41-90C2-7304C1F8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21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BCE96-A684-FE42-A5D9-432440434C01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DB86E-3C06-8944-9521-88765CD02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0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28950" y="857250"/>
            <a:ext cx="30861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5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8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7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96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98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0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75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60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642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07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05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158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871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560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81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22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42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003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35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80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376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676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811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034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6498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584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1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265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71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146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652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668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575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549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6277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971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412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1355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70021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998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72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90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670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048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894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959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418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571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489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502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541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48962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3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2523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316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4107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407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2260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1254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035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24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190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499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05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762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18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662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6581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36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52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5281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542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900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4069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4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5217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648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1239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93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996240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3455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89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15555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1940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52018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35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1403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3010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515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DB86E-3C06-8944-9521-88765CD02219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2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6568" y="363836"/>
            <a:ext cx="776878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418DB-5A3D-EB49-A17E-B98FBF00787A}" type="datetimeFigureOut">
              <a:rPr lang="en-US" smtClean="0"/>
              <a:t>2/18/19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1239-3E66-CF45-BD3A-24E29801E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09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1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3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3.png"/><Relationship Id="rId9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0.png"/><Relationship Id="rId18" Type="http://schemas.openxmlformats.org/officeDocument/2006/relationships/image" Target="../media/image34.png"/><Relationship Id="rId3" Type="http://schemas.openxmlformats.org/officeDocument/2006/relationships/image" Target="../media/image411.png"/><Relationship Id="rId7" Type="http://schemas.openxmlformats.org/officeDocument/2006/relationships/image" Target="../media/image45.png"/><Relationship Id="rId12" Type="http://schemas.openxmlformats.org/officeDocument/2006/relationships/image" Target="../media/image27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3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2.png"/><Relationship Id="rId10" Type="http://schemas.openxmlformats.org/officeDocument/2006/relationships/image" Target="../media/image48.png"/><Relationship Id="rId19" Type="http://schemas.openxmlformats.org/officeDocument/2006/relationships/image" Target="../media/image55.png"/><Relationship Id="rId4" Type="http://schemas.openxmlformats.org/officeDocument/2006/relationships/image" Target="../media/image421.png"/><Relationship Id="rId9" Type="http://schemas.openxmlformats.org/officeDocument/2006/relationships/image" Target="../media/image47.png"/><Relationship Id="rId1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290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360.png"/><Relationship Id="rId4" Type="http://schemas.openxmlformats.org/officeDocument/2006/relationships/image" Target="../media/image62.png"/><Relationship Id="rId9" Type="http://schemas.openxmlformats.org/officeDocument/2006/relationships/image" Target="../media/image3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0.png"/><Relationship Id="rId3" Type="http://schemas.openxmlformats.org/officeDocument/2006/relationships/image" Target="../media/image37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69.png"/><Relationship Id="rId5" Type="http://schemas.openxmlformats.org/officeDocument/2006/relationships/image" Target="../media/image390.png"/><Relationship Id="rId10" Type="http://schemas.openxmlformats.org/officeDocument/2006/relationships/image" Target="../media/image19.emf"/><Relationship Id="rId4" Type="http://schemas.openxmlformats.org/officeDocument/2006/relationships/image" Target="../media/image380.png"/><Relationship Id="rId9" Type="http://schemas.openxmlformats.org/officeDocument/2006/relationships/image" Target="../media/image1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20.emf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170.png"/><Relationship Id="rId4" Type="http://schemas.openxmlformats.org/officeDocument/2006/relationships/image" Target="../media/image21.emf"/><Relationship Id="rId9" Type="http://schemas.openxmlformats.org/officeDocument/2006/relationships/image" Target="../media/image2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1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17.png"/><Relationship Id="rId7" Type="http://schemas.openxmlformats.org/officeDocument/2006/relationships/image" Target="../media/image28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e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png"/><Relationship Id="rId4" Type="http://schemas.openxmlformats.org/officeDocument/2006/relationships/image" Target="../media/image79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79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png"/><Relationship Id="rId4" Type="http://schemas.openxmlformats.org/officeDocument/2006/relationships/image" Target="../media/image79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79.e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102.png"/><Relationship Id="rId7" Type="http://schemas.openxmlformats.org/officeDocument/2006/relationships/image" Target="../media/image9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94.png"/><Relationship Id="rId9" Type="http://schemas.openxmlformats.org/officeDocument/2006/relationships/image" Target="../media/image10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image" Target="../media/image102.png"/><Relationship Id="rId7" Type="http://schemas.openxmlformats.org/officeDocument/2006/relationships/image" Target="../media/image10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2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5.png"/><Relationship Id="rId4" Type="http://schemas.openxmlformats.org/officeDocument/2006/relationships/image" Target="../media/image108.png"/><Relationship Id="rId9" Type="http://schemas.openxmlformats.org/officeDocument/2006/relationships/image" Target="../media/image79.emf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02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0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4.png"/><Relationship Id="rId4" Type="http://schemas.openxmlformats.org/officeDocument/2006/relationships/image" Target="../media/image12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86125"/>
            <a:ext cx="7886700" cy="2310945"/>
          </a:xfrm>
        </p:spPr>
        <p:txBody>
          <a:bodyPr>
            <a:normAutofit/>
          </a:bodyPr>
          <a:lstStyle/>
          <a:p>
            <a:r>
              <a:rPr lang="en-US" sz="2800" b="1" dirty="0"/>
              <a:t>A matrix Chernoff bound</a:t>
            </a:r>
            <a:br>
              <a:rPr lang="en-US" sz="2800" b="1" dirty="0"/>
            </a:br>
            <a:r>
              <a:rPr lang="en-US" sz="2800" b="1" dirty="0"/>
              <a:t>for strongly Rayleigh distributions </a:t>
            </a:r>
            <a:br>
              <a:rPr lang="en-US" sz="2800" b="1" dirty="0"/>
            </a:br>
            <a:br>
              <a:rPr lang="en-US" sz="1000" b="1" dirty="0"/>
            </a:br>
            <a:r>
              <a:rPr lang="en-US" sz="2800" b="1" dirty="0"/>
              <a:t>and </a:t>
            </a:r>
            <a:br>
              <a:rPr lang="en-US" sz="2800" b="1" dirty="0"/>
            </a:br>
            <a:br>
              <a:rPr lang="en-US" sz="1000" b="1" dirty="0"/>
            </a:br>
            <a:r>
              <a:rPr lang="en-US" sz="2800" b="1" dirty="0"/>
              <a:t>spectral </a:t>
            </a:r>
            <a:r>
              <a:rPr lang="en-US" sz="2800" b="1" dirty="0" err="1"/>
              <a:t>sparsifiers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from a few random spanning trees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9930"/>
            <a:ext cx="8515350" cy="326350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19285"/>
              </p:ext>
            </p:extLst>
          </p:nvPr>
        </p:nvGraphicFramePr>
        <p:xfrm>
          <a:off x="628650" y="3031268"/>
          <a:ext cx="8281938" cy="3209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9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6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5086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dirty="0">
                        <a:solidFill>
                          <a:sysClr val="windowText" lastClr="000000"/>
                        </a:solidFill>
                        <a:latin typeface="+mn-lt"/>
                        <a:ea typeface="Helvetica Neue" charset="0"/>
                        <a:cs typeface="Helvetica Neue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Speaker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Rasmus Kyng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Harvard University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Joint work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with Zhao Song</a:t>
                      </a:r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UT Austin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5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</a:rPr>
                        <a:t>October 2018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96304A60-1070-B740-91B2-E0D6EC95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20" y="4746012"/>
            <a:ext cx="2297948" cy="239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4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700-4509-F54B-B743-26EF2220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Strongly Rayleigh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 class of negatively dependent distributions 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Borcea</a:t>
                </a:r>
                <a:r>
                  <a:rPr lang="en-US" dirty="0"/>
                  <a:t>-Branden-Liggett ’09]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random variable</a:t>
                </a:r>
              </a:p>
              <a:p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r>
                  <a:rPr lang="en-US" dirty="0"/>
                  <a:t>	Uniformly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items without replacement</a:t>
                </a:r>
              </a:p>
              <a:p>
                <a:r>
                  <a:rPr lang="en-US" dirty="0"/>
                  <a:t>	Random spanning trees</a:t>
                </a:r>
              </a:p>
              <a:p>
                <a:r>
                  <a:rPr lang="en-US" dirty="0"/>
                  <a:t>	Determinantal point processes, volume sampling</a:t>
                </a:r>
              </a:p>
              <a:p>
                <a:r>
                  <a:rPr lang="en-US" dirty="0"/>
                  <a:t>	Symmetric exclusion processes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  <a:blipFill>
                <a:blip r:embed="rId3"/>
                <a:stretch>
                  <a:fillRect l="-152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8438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700-4509-F54B-B743-26EF2220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Strongly Rayleigh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 class of negatively dependent distributions 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Borcea</a:t>
                </a:r>
                <a:r>
                  <a:rPr lang="en-US" dirty="0"/>
                  <a:t>-Branden-Liggett ’09]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random variable</a:t>
                </a:r>
              </a:p>
              <a:p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b="1" dirty="0"/>
                  <a:t>-homogeneous Strongly Rayleigh: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always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  <a:blipFill>
                <a:blip r:embed="rId3"/>
                <a:stretch>
                  <a:fillRect l="-152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2006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random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8111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Strongly Rayleigh matrix Chernoff	</a:t>
                </a:r>
                <a:r>
                  <a:rPr lang="en-US" dirty="0"/>
                  <a:t>[K. &amp; Song ’18]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positive semi-definite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-homogeneous strongly Rayleigh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81110" cy="5405816"/>
              </a:xfrm>
              <a:blipFill>
                <a:blip r:embed="rId3"/>
                <a:stretch>
                  <a:fillRect l="-1429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2604A88-3A36-1A4A-AA56-05BC4859B7B6}"/>
              </a:ext>
            </a:extLst>
          </p:cNvPr>
          <p:cNvSpPr/>
          <p:nvPr/>
        </p:nvSpPr>
        <p:spPr>
          <a:xfrm>
            <a:off x="3827352" y="6334780"/>
            <a:ext cx="5189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Scalar version: Peres-</a:t>
            </a:r>
            <a:r>
              <a:rPr lang="en-US" sz="2800" dirty="0" err="1"/>
              <a:t>Pemantle</a:t>
            </a:r>
            <a:r>
              <a:rPr lang="en-US" sz="2800" dirty="0"/>
              <a:t> ‘14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D22BF9-3B55-1A4D-8B4C-4CA583B50C7C}"/>
                  </a:ext>
                </a:extLst>
              </p:cNvPr>
              <p:cNvSpPr txBox="1"/>
              <p:nvPr/>
            </p:nvSpPr>
            <p:spPr>
              <a:xfrm>
                <a:off x="1015786" y="4174361"/>
                <a:ext cx="7836114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m:rPr>
                        <m:sty m:val="p"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D22BF9-3B55-1A4D-8B4C-4CA583B50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86" y="4174361"/>
                <a:ext cx="7836114" cy="523220"/>
              </a:xfrm>
              <a:prstGeom prst="rect">
                <a:avLst/>
              </a:prstGeom>
              <a:blipFill>
                <a:blip r:embed="rId4"/>
                <a:stretch>
                  <a:fillRect l="-1290" t="-9091" b="-25000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42FE38-4E8E-284C-835C-11DE4304C516}"/>
              </a:ext>
            </a:extLst>
          </p:cNvPr>
          <p:cNvSpPr/>
          <p:nvPr/>
        </p:nvSpPr>
        <p:spPr>
          <a:xfrm>
            <a:off x="8099055" y="4899385"/>
            <a:ext cx="1531089" cy="143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83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random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8111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Strongly Rayleigh matrix Chernoff	</a:t>
                </a:r>
                <a:r>
                  <a:rPr lang="en-US" dirty="0"/>
                  <a:t>[K. &amp; Song ’18]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positive semi-definite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-homogeneous strongly Rayleigh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81110" cy="5405816"/>
              </a:xfrm>
              <a:blipFill>
                <a:blip r:embed="rId3"/>
                <a:stretch>
                  <a:fillRect l="-1429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2604A88-3A36-1A4A-AA56-05BC4859B7B6}"/>
              </a:ext>
            </a:extLst>
          </p:cNvPr>
          <p:cNvSpPr/>
          <p:nvPr/>
        </p:nvSpPr>
        <p:spPr>
          <a:xfrm>
            <a:off x="3827352" y="6334780"/>
            <a:ext cx="5189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Scalar version: Peres-</a:t>
            </a:r>
            <a:r>
              <a:rPr lang="en-US" sz="2800" dirty="0" err="1"/>
              <a:t>Pemantle</a:t>
            </a:r>
            <a:r>
              <a:rPr lang="en-US" sz="2800" dirty="0"/>
              <a:t> ‘14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D22BF9-3B55-1A4D-8B4C-4CA583B50C7C}"/>
                  </a:ext>
                </a:extLst>
              </p:cNvPr>
              <p:cNvSpPr txBox="1"/>
              <p:nvPr/>
            </p:nvSpPr>
            <p:spPr>
              <a:xfrm>
                <a:off x="1015786" y="4174361"/>
                <a:ext cx="7836114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D22BF9-3B55-1A4D-8B4C-4CA583B50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786" y="4174361"/>
                <a:ext cx="7836114" cy="523220"/>
              </a:xfrm>
              <a:prstGeom prst="rect">
                <a:avLst/>
              </a:prstGeom>
              <a:blipFill>
                <a:blip r:embed="rId4"/>
                <a:stretch>
                  <a:fillRect l="-1290" t="-9091" b="-25000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7042FE38-4E8E-284C-835C-11DE4304C516}"/>
              </a:ext>
            </a:extLst>
          </p:cNvPr>
          <p:cNvSpPr/>
          <p:nvPr/>
        </p:nvSpPr>
        <p:spPr>
          <a:xfrm>
            <a:off x="8099055" y="4899385"/>
            <a:ext cx="1531089" cy="143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3A90-B74D-964B-AD2E-52168FD0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BDC210-8AF3-FB42-917A-20C9FC55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98" y="2693005"/>
            <a:ext cx="501278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An application:</a:t>
            </a:r>
            <a:br>
              <a:rPr lang="en-US" dirty="0"/>
            </a:br>
            <a:r>
              <a:rPr lang="en-US" dirty="0"/>
              <a:t>Graph approximation using random spanning trees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96D39-86FB-BB40-88FD-B47BCA19CFB3}"/>
              </a:ext>
            </a:extLst>
          </p:cNvPr>
          <p:cNvSpPr/>
          <p:nvPr/>
        </p:nvSpPr>
        <p:spPr>
          <a:xfrm>
            <a:off x="237754" y="300416"/>
            <a:ext cx="8906246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039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Spanning trees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6812257" y="144457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88728" y="181948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287087" y="29457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cxnSpLocks/>
            <a:stCxn id="4" idx="3"/>
            <a:endCxn id="5" idx="6"/>
          </p:cNvCxnSpPr>
          <p:nvPr/>
        </p:nvCxnSpPr>
        <p:spPr>
          <a:xfrm flipH="1">
            <a:off x="5370338" y="1597920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6377892" y="1597920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  <a:stCxn id="6" idx="0"/>
            <a:endCxn id="5" idx="6"/>
          </p:cNvCxnSpPr>
          <p:nvPr/>
        </p:nvCxnSpPr>
        <p:spPr>
          <a:xfrm flipH="1" flipV="1">
            <a:off x="5370338" y="1909310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5A95B008-33F4-5946-A972-0731B066E1F4}"/>
              </a:ext>
            </a:extLst>
          </p:cNvPr>
          <p:cNvSpPr/>
          <p:nvPr/>
        </p:nvSpPr>
        <p:spPr>
          <a:xfrm>
            <a:off x="7476573" y="428792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DEF8622-FD15-AE4F-BAC3-A21E1A5F518B}"/>
              </a:ext>
            </a:extLst>
          </p:cNvPr>
          <p:cNvSpPr/>
          <p:nvPr/>
        </p:nvSpPr>
        <p:spPr>
          <a:xfrm>
            <a:off x="5853044" y="46628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97BEED3-4A09-2B4B-88E8-2C7F59402A4C}"/>
              </a:ext>
            </a:extLst>
          </p:cNvPr>
          <p:cNvSpPr/>
          <p:nvPr/>
        </p:nvSpPr>
        <p:spPr>
          <a:xfrm>
            <a:off x="6951403" y="578911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BCB234E-DABE-FE48-9CEE-EDA1D0EC5289}"/>
              </a:ext>
            </a:extLst>
          </p:cNvPr>
          <p:cNvCxnSpPr>
            <a:cxnSpLocks/>
            <a:stCxn id="54" idx="3"/>
            <a:endCxn id="57" idx="6"/>
          </p:cNvCxnSpPr>
          <p:nvPr/>
        </p:nvCxnSpPr>
        <p:spPr>
          <a:xfrm flipH="1">
            <a:off x="6034654" y="4441269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F0DF73B-B8CA-F546-B07D-1C2FD57D9F07}"/>
              </a:ext>
            </a:extLst>
          </p:cNvPr>
          <p:cNvCxnSpPr>
            <a:cxnSpLocks/>
            <a:stCxn id="59" idx="0"/>
            <a:endCxn id="57" idx="6"/>
          </p:cNvCxnSpPr>
          <p:nvPr/>
        </p:nvCxnSpPr>
        <p:spPr>
          <a:xfrm flipH="1" flipV="1">
            <a:off x="6034654" y="4752659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F976A50B-7F32-4747-A1A3-0A9CF9E270BB}"/>
              </a:ext>
            </a:extLst>
          </p:cNvPr>
          <p:cNvSpPr/>
          <p:nvPr/>
        </p:nvSpPr>
        <p:spPr>
          <a:xfrm>
            <a:off x="4819819" y="426355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9E5A5F0-71E4-7741-9C62-0794D5D26E74}"/>
              </a:ext>
            </a:extLst>
          </p:cNvPr>
          <p:cNvSpPr/>
          <p:nvPr/>
        </p:nvSpPr>
        <p:spPr>
          <a:xfrm>
            <a:off x="3196290" y="463845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252BAB5-6446-0049-94A7-7EFAD48DC68F}"/>
              </a:ext>
            </a:extLst>
          </p:cNvPr>
          <p:cNvSpPr/>
          <p:nvPr/>
        </p:nvSpPr>
        <p:spPr>
          <a:xfrm>
            <a:off x="4294649" y="57647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5D0AC02-058B-F64B-BBD8-A6996F5065BF}"/>
              </a:ext>
            </a:extLst>
          </p:cNvPr>
          <p:cNvCxnSpPr>
            <a:cxnSpLocks/>
            <a:stCxn id="71" idx="3"/>
            <a:endCxn id="73" idx="0"/>
          </p:cNvCxnSpPr>
          <p:nvPr/>
        </p:nvCxnSpPr>
        <p:spPr>
          <a:xfrm flipH="1">
            <a:off x="4385454" y="4416893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BF7F288-9A23-614D-96C6-7B1006A3D057}"/>
              </a:ext>
            </a:extLst>
          </p:cNvPr>
          <p:cNvCxnSpPr>
            <a:cxnSpLocks/>
            <a:stCxn id="73" idx="0"/>
            <a:endCxn id="72" idx="6"/>
          </p:cNvCxnSpPr>
          <p:nvPr/>
        </p:nvCxnSpPr>
        <p:spPr>
          <a:xfrm flipH="1" flipV="1">
            <a:off x="3377900" y="4728283"/>
            <a:ext cx="1007554" cy="10364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>
            <a:extLst>
              <a:ext uri="{FF2B5EF4-FFF2-40B4-BE49-F238E27FC236}">
                <a16:creationId xmlns:a16="http://schemas.microsoft.com/office/drawing/2014/main" id="{D5624ED0-5377-C841-8272-70C857991495}"/>
              </a:ext>
            </a:extLst>
          </p:cNvPr>
          <p:cNvSpPr/>
          <p:nvPr/>
        </p:nvSpPr>
        <p:spPr>
          <a:xfrm>
            <a:off x="2254508" y="428792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329312BA-97CB-9F4F-86ED-6DB01D77047E}"/>
              </a:ext>
            </a:extLst>
          </p:cNvPr>
          <p:cNvSpPr/>
          <p:nvPr/>
        </p:nvSpPr>
        <p:spPr>
          <a:xfrm>
            <a:off x="630979" y="466283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2003C839-9694-F345-9B9B-E091DCF10067}"/>
              </a:ext>
            </a:extLst>
          </p:cNvPr>
          <p:cNvSpPr/>
          <p:nvPr/>
        </p:nvSpPr>
        <p:spPr>
          <a:xfrm>
            <a:off x="1729338" y="578911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3C4A5093-855C-E946-8187-82F421D947B6}"/>
              </a:ext>
            </a:extLst>
          </p:cNvPr>
          <p:cNvCxnSpPr>
            <a:cxnSpLocks/>
            <a:stCxn id="85" idx="3"/>
            <a:endCxn id="86" idx="6"/>
          </p:cNvCxnSpPr>
          <p:nvPr/>
        </p:nvCxnSpPr>
        <p:spPr>
          <a:xfrm flipH="1">
            <a:off x="812589" y="4441269"/>
            <a:ext cx="1468515" cy="3113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3B3BC8A-CE6E-6E4D-8D26-76C8E0EC5F5A}"/>
              </a:ext>
            </a:extLst>
          </p:cNvPr>
          <p:cNvCxnSpPr>
            <a:stCxn id="85" idx="3"/>
            <a:endCxn id="87" idx="0"/>
          </p:cNvCxnSpPr>
          <p:nvPr/>
        </p:nvCxnSpPr>
        <p:spPr>
          <a:xfrm flipH="1">
            <a:off x="1820143" y="4441269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B78ECA-5506-AE40-A55C-BAE5E0E06E9B}"/>
                  </a:ext>
                </a:extLst>
              </p:cNvPr>
              <p:cNvSpPr/>
              <p:nvPr/>
            </p:nvSpPr>
            <p:spPr>
              <a:xfrm>
                <a:off x="603810" y="1150924"/>
                <a:ext cx="4924154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Graph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endParaRPr lang="en-US" sz="2800" b="0" dirty="0"/>
              </a:p>
              <a:p>
                <a:r>
                  <a:rPr lang="en-US" sz="2800" dirty="0"/>
                  <a:t>Edge weights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𝑤</m:t>
                    </m:r>
                    <m:r>
                      <a:rPr lang="en-US" sz="2800" i="1">
                        <a:latin typeface="Cambria Math" charset="0"/>
                      </a:rPr>
                      <m:t>:</m:t>
                    </m:r>
                    <m:r>
                      <a:rPr lang="en-US" sz="2800" i="1">
                        <a:latin typeface="Cambria Math" charset="0"/>
                      </a:rPr>
                      <m:t>𝐸</m:t>
                    </m:r>
                    <m:r>
                      <a:rPr lang="en-US" sz="2800" i="1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charset="0"/>
                          </a:rPr>
                          <m:t>+</m:t>
                        </m:r>
                      </m:sub>
                    </m:sSub>
                  </m:oMath>
                </a14:m>
                <a:endParaRPr lang="en-US" sz="2800" b="1" dirty="0"/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charset="0"/>
                      </a:rPr>
                      <m:t>𝑛</m:t>
                    </m:r>
                    <m:r>
                      <a:rPr lang="en-US" sz="2800" i="1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Spanning trees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B78ECA-5506-AE40-A55C-BAE5E0E06E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810" y="1150924"/>
                <a:ext cx="4924154" cy="2677656"/>
              </a:xfrm>
              <a:prstGeom prst="rect">
                <a:avLst/>
              </a:prstGeom>
              <a:blipFill>
                <a:blip r:embed="rId3"/>
                <a:stretch>
                  <a:fillRect l="-2842" t="-2370" b="-5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62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7" grpId="0" animBg="1"/>
      <p:bldP spid="59" grpId="0" animBg="1"/>
      <p:bldP spid="71" grpId="0" animBg="1"/>
      <p:bldP spid="72" grpId="0" animBg="1"/>
      <p:bldP spid="73" grpId="0" animBg="1"/>
      <p:bldP spid="85" grpId="0" animBg="1"/>
      <p:bldP spid="86" grpId="0" animBg="1"/>
      <p:bldP spid="8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</p:spPr>
            <p:txBody>
              <a:bodyPr/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Tree distribution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Pick a random tree?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  <a:blipFill>
                <a:blip r:embed="rId3"/>
                <a:stretch>
                  <a:fillRect l="-1327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591" y="3645962"/>
            <a:ext cx="6663267" cy="10063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357077-C7E5-454C-A4D1-31B68786574D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58D14DD-5545-6F48-BDD0-32B0C75D208D}"/>
              </a:ext>
            </a:extLst>
          </p:cNvPr>
          <p:cNvSpPr/>
          <p:nvPr/>
        </p:nvSpPr>
        <p:spPr>
          <a:xfrm>
            <a:off x="5802555" y="3670346"/>
            <a:ext cx="800125" cy="8207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44D0A-D4DE-D549-9AD8-88AF0FA7A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C8762-59D3-5D46-80AD-464F1CB9A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the sum of a few random spanning trees</a:t>
            </a:r>
          </a:p>
          <a:p>
            <a:r>
              <a:rPr lang="en-US" dirty="0"/>
              <a:t>resemble the graph?</a:t>
            </a:r>
          </a:p>
          <a:p>
            <a:endParaRPr lang="en-US" dirty="0"/>
          </a:p>
          <a:p>
            <a:r>
              <a:rPr lang="en-US" dirty="0"/>
              <a:t>E.g. is the weight across each cut similar?</a:t>
            </a:r>
          </a:p>
          <a:p>
            <a:endParaRPr lang="en-US" dirty="0"/>
          </a:p>
          <a:p>
            <a:r>
              <a:rPr lang="en-US" dirty="0"/>
              <a:t>Starter question:</a:t>
            </a:r>
          </a:p>
          <a:p>
            <a:r>
              <a:rPr lang="en-US" dirty="0"/>
              <a:t>Are the edge weights similar in expectation?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314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C653CF5-F061-CF4C-BF43-832C08FA4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3645962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</p:spPr>
            <p:txBody>
              <a:bodyPr/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Tree distribution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Pick a random tree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  <a:blipFill>
                <a:blip r:embed="rId4"/>
                <a:stretch>
                  <a:fillRect l="-1327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357077-C7E5-454C-A4D1-31B68786574D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58D14DD-5545-6F48-BDD0-32B0C75D208D}"/>
              </a:ext>
            </a:extLst>
          </p:cNvPr>
          <p:cNvSpPr/>
          <p:nvPr/>
        </p:nvSpPr>
        <p:spPr>
          <a:xfrm>
            <a:off x="5802555" y="3670346"/>
            <a:ext cx="800125" cy="8207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</p:spPr>
            <p:txBody>
              <a:bodyPr/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Tree distribution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Pick a random tree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of edge present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  <a:blipFill>
                <a:blip r:embed="rId3"/>
                <a:stretch>
                  <a:fillRect l="-1327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591" y="3645962"/>
            <a:ext cx="6663267" cy="10063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357077-C7E5-454C-A4D1-31B68786574D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565C26-A2A7-994F-9E34-1B6B0CB58AD8}"/>
              </a:ext>
            </a:extLst>
          </p:cNvPr>
          <p:cNvCxnSpPr>
            <a:cxnSpLocks/>
          </p:cNvCxnSpPr>
          <p:nvPr/>
        </p:nvCxnSpPr>
        <p:spPr>
          <a:xfrm>
            <a:off x="3482451" y="1580088"/>
            <a:ext cx="0" cy="144286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4A146D-E860-5C45-829F-7999C5847133}"/>
              </a:ext>
            </a:extLst>
          </p:cNvPr>
          <p:cNvCxnSpPr>
            <a:cxnSpLocks/>
          </p:cNvCxnSpPr>
          <p:nvPr/>
        </p:nvCxnSpPr>
        <p:spPr>
          <a:xfrm>
            <a:off x="6189095" y="3882364"/>
            <a:ext cx="1" cy="3428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D4E0C0C-F53A-B941-B167-050E69EF3FB9}"/>
              </a:ext>
            </a:extLst>
          </p:cNvPr>
          <p:cNvCxnSpPr>
            <a:cxnSpLocks/>
          </p:cNvCxnSpPr>
          <p:nvPr/>
        </p:nvCxnSpPr>
        <p:spPr>
          <a:xfrm>
            <a:off x="6989219" y="3882364"/>
            <a:ext cx="1" cy="3428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397969-77C9-D64D-9775-BE3292F413AE}"/>
              </a:ext>
            </a:extLst>
          </p:cNvPr>
          <p:cNvCxnSpPr>
            <a:cxnSpLocks/>
          </p:cNvCxnSpPr>
          <p:nvPr/>
        </p:nvCxnSpPr>
        <p:spPr>
          <a:xfrm>
            <a:off x="7812179" y="3882364"/>
            <a:ext cx="1" cy="3428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78E6F8-4458-154A-8A52-1B12B37502F7}"/>
              </a:ext>
            </a:extLst>
          </p:cNvPr>
          <p:cNvCxnSpPr>
            <a:cxnSpLocks/>
          </p:cNvCxnSpPr>
          <p:nvPr/>
        </p:nvCxnSpPr>
        <p:spPr>
          <a:xfrm>
            <a:off x="8619898" y="3882155"/>
            <a:ext cx="1" cy="34285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9282E5-5166-E349-9259-F63A2AA3F230}"/>
                  </a:ext>
                </a:extLst>
              </p:cNvPr>
              <p:cNvSpPr txBox="1"/>
              <p:nvPr/>
            </p:nvSpPr>
            <p:spPr>
              <a:xfrm>
                <a:off x="5892224" y="4627073"/>
                <a:ext cx="1735945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=1/2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9282E5-5166-E349-9259-F63A2AA3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24" y="4627073"/>
                <a:ext cx="1735945" cy="523220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82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Independent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E3B179-40AD-9B40-AA6D-8CAA3570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5" y="4420608"/>
            <a:ext cx="2977930" cy="19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6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</p:spPr>
            <p:txBody>
              <a:bodyPr/>
              <a:lstStyle/>
              <a:p>
                <a:r>
                  <a:rPr lang="en-US" b="1" dirty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Tree distribution</a:t>
                </a:r>
              </a:p>
              <a:p>
                <a:endParaRPr lang="en-US" dirty="0"/>
              </a:p>
              <a:p>
                <a:endParaRPr lang="en-US" b="1" dirty="0"/>
              </a:p>
              <a:p>
                <a:r>
                  <a:rPr lang="en-US" dirty="0"/>
                  <a:t>Pick a random tree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probability of edge present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  <a:blipFill>
                <a:blip r:embed="rId3"/>
                <a:stretch>
                  <a:fillRect l="-1327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219600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219258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302294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349351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2345925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400437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580088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553779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0591" y="3645962"/>
            <a:ext cx="6663267" cy="100631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8357077-C7E5-454C-A4D1-31B68786574D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553779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565C26-A2A7-994F-9E34-1B6B0CB58AD8}"/>
              </a:ext>
            </a:extLst>
          </p:cNvPr>
          <p:cNvCxnSpPr>
            <a:cxnSpLocks/>
            <a:stCxn id="19" idx="5"/>
            <a:endCxn id="10" idx="1"/>
          </p:cNvCxnSpPr>
          <p:nvPr/>
        </p:nvCxnSpPr>
        <p:spPr>
          <a:xfrm>
            <a:off x="3546660" y="1553779"/>
            <a:ext cx="666512" cy="668539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D4A146D-E860-5C45-829F-7999C5847133}"/>
              </a:ext>
            </a:extLst>
          </p:cNvPr>
          <p:cNvCxnSpPr>
            <a:cxnSpLocks/>
          </p:cNvCxnSpPr>
          <p:nvPr/>
        </p:nvCxnSpPr>
        <p:spPr>
          <a:xfrm>
            <a:off x="3820332" y="3860034"/>
            <a:ext cx="143359" cy="14627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9282E5-5166-E349-9259-F63A2AA3F230}"/>
                  </a:ext>
                </a:extLst>
              </p:cNvPr>
              <p:cNvSpPr txBox="1"/>
              <p:nvPr/>
            </p:nvSpPr>
            <p:spPr>
              <a:xfrm>
                <a:off x="5892224" y="4627073"/>
                <a:ext cx="1735945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D9282E5-5166-E349-9259-F63A2AA3F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2224" y="4627073"/>
                <a:ext cx="1735945" cy="523220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F66B58E-54E5-0744-A444-302612F30D96}"/>
              </a:ext>
            </a:extLst>
          </p:cNvPr>
          <p:cNvCxnSpPr>
            <a:cxnSpLocks/>
          </p:cNvCxnSpPr>
          <p:nvPr/>
        </p:nvCxnSpPr>
        <p:spPr>
          <a:xfrm>
            <a:off x="4631546" y="3860034"/>
            <a:ext cx="143359" cy="14627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F1E19E-01B5-9343-BFAF-128A892690ED}"/>
              </a:ext>
            </a:extLst>
          </p:cNvPr>
          <p:cNvCxnSpPr>
            <a:cxnSpLocks/>
          </p:cNvCxnSpPr>
          <p:nvPr/>
        </p:nvCxnSpPr>
        <p:spPr>
          <a:xfrm>
            <a:off x="5442760" y="3860034"/>
            <a:ext cx="143359" cy="14627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373C89D-6207-384B-B94F-7CE3325303D9}"/>
              </a:ext>
            </a:extLst>
          </p:cNvPr>
          <p:cNvCxnSpPr>
            <a:cxnSpLocks/>
          </p:cNvCxnSpPr>
          <p:nvPr/>
        </p:nvCxnSpPr>
        <p:spPr>
          <a:xfrm>
            <a:off x="7064861" y="3860034"/>
            <a:ext cx="143359" cy="14627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31A802-4B02-4249-99C3-1E6C8515277E}"/>
              </a:ext>
            </a:extLst>
          </p:cNvPr>
          <p:cNvCxnSpPr>
            <a:cxnSpLocks/>
          </p:cNvCxnSpPr>
          <p:nvPr/>
        </p:nvCxnSpPr>
        <p:spPr>
          <a:xfrm>
            <a:off x="7870917" y="3860034"/>
            <a:ext cx="143359" cy="14627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00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Getting the expectation right: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81BB780-C3F3-A049-90A5-A8D3EA422A55}"/>
              </a:ext>
            </a:extLst>
          </p:cNvPr>
          <p:cNvGrpSpPr/>
          <p:nvPr/>
        </p:nvGrpSpPr>
        <p:grpSpPr>
          <a:xfrm>
            <a:off x="628649" y="1301759"/>
            <a:ext cx="1298122" cy="1408784"/>
            <a:chOff x="628648" y="1301758"/>
            <a:chExt cx="1771469" cy="18021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E6B28B-2896-EA48-A094-34DC7023B976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EA17D6-95D7-994B-B294-38AB4697F4F4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EA4F5B-6B56-524E-BD65-3A9C55CBF308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886B4B-256C-7F4A-9EA1-1797AB947523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573C06-1B9B-BC46-BA53-8FA17CFBCF1C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11D184-9DB5-9748-830F-891ABBCC80BA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65028B-0587-1546-9E79-B18CA6965851}"/>
                </a:ext>
              </a:extLst>
            </p:cNvPr>
            <p:cNvCxnSpPr>
              <a:cxnSpLocks/>
              <a:stCxn id="12" idx="0"/>
              <a:endCxn id="19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BCD4D0-2504-AB40-A586-B9FD1C47E0B6}"/>
                </a:ext>
              </a:extLst>
            </p:cNvPr>
            <p:cNvCxnSpPr>
              <a:cxnSpLocks/>
              <a:stCxn id="10" idx="1"/>
              <a:endCxn id="19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357077-C7E5-454C-A4D1-31B68786574D}"/>
                </a:ext>
              </a:extLst>
            </p:cNvPr>
            <p:cNvCxnSpPr>
              <a:cxnSpLocks/>
              <a:stCxn id="11" idx="7"/>
              <a:endCxn id="19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9BE9471-652A-EC40-8E88-D008DB293FE4}"/>
                  </a:ext>
                </a:extLst>
              </p:cNvPr>
              <p:cNvSpPr txBox="1"/>
              <p:nvPr/>
            </p:nvSpPr>
            <p:spPr>
              <a:xfrm>
                <a:off x="4607961" y="4132820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9BE9471-652A-EC40-8E88-D008DB29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61" y="4132820"/>
                <a:ext cx="3350659" cy="523220"/>
              </a:xfrm>
              <a:prstGeom prst="rect">
                <a:avLst/>
              </a:prstGeom>
              <a:blipFill>
                <a:blip r:embed="rId4"/>
                <a:stretch>
                  <a:fillRect l="-3774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TextBox 264">
            <a:extLst>
              <a:ext uri="{FF2B5EF4-FFF2-40B4-BE49-F238E27FC236}">
                <a16:creationId xmlns:a16="http://schemas.microsoft.com/office/drawing/2014/main" id="{2FC3A4F8-9F28-1D4D-8B78-41EA8271F9A7}"/>
              </a:ext>
            </a:extLst>
          </p:cNvPr>
          <p:cNvSpPr txBox="1"/>
          <p:nvPr/>
        </p:nvSpPr>
        <p:spPr>
          <a:xfrm>
            <a:off x="4607961" y="5107464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FAD353C-2059-114C-8012-375E97798027}"/>
                  </a:ext>
                </a:extLst>
              </p:cNvPr>
              <p:cNvSpPr/>
              <p:nvPr/>
            </p:nvSpPr>
            <p:spPr>
              <a:xfrm>
                <a:off x="389220" y="3625640"/>
                <a:ext cx="3654459" cy="206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1" i="1" smtClean="0">
                                  <a:latin typeface="Cambria Math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FAD353C-2059-114C-8012-375E97798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" y="3625640"/>
                <a:ext cx="3654459" cy="206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7" name="Picture 266">
            <a:extLst>
              <a:ext uri="{FF2B5EF4-FFF2-40B4-BE49-F238E27FC236}">
                <a16:creationId xmlns:a16="http://schemas.microsoft.com/office/drawing/2014/main" id="{4B41628E-C07F-A447-98B1-3FCE9E01C4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1245" y="1492236"/>
            <a:ext cx="6663267" cy="100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20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8129-C18E-B24C-A7DB-54C0A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random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3079-0E8D-D54E-83A8-DD604335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2FC6D-28F5-4045-9A25-3FF37729623F}"/>
              </a:ext>
            </a:extLst>
          </p:cNvPr>
          <p:cNvGrpSpPr/>
          <p:nvPr/>
        </p:nvGrpSpPr>
        <p:grpSpPr>
          <a:xfrm>
            <a:off x="1058518" y="2075331"/>
            <a:ext cx="1298122" cy="1408784"/>
            <a:chOff x="628648" y="1301758"/>
            <a:chExt cx="1771469" cy="18021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339B5A-B0AE-8B48-8A9D-2579FFCB2812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F9251-735D-5249-8E66-AEF74EE3810B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C55-5D4B-6349-8C9C-104BDEF33801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D4D8E8-B3B9-2B4E-86FB-E248E95E1DB5}"/>
                </a:ext>
              </a:extLst>
            </p:cNvPr>
            <p:cNvCxnSpPr>
              <a:cxnSpLocks/>
              <a:stCxn id="5" idx="3"/>
              <a:endCxn id="7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CA9658-2CC1-B84E-91A0-7A4EC96FA96D}"/>
                </a:ext>
              </a:extLst>
            </p:cNvPr>
            <p:cNvCxnSpPr>
              <a:cxnSpLocks/>
              <a:stCxn id="7" idx="1"/>
              <a:endCxn id="6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DF8786-58C5-A44E-A6D1-672EACF3AF91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75639B-EBD7-2C4B-A32B-AB4F808F164D}"/>
                </a:ext>
              </a:extLst>
            </p:cNvPr>
            <p:cNvCxnSpPr>
              <a:cxnSpLocks/>
              <a:stCxn id="7" idx="0"/>
              <a:endCxn id="10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00E725-46A3-934A-9DFE-5AFB65E8BB80}"/>
                </a:ext>
              </a:extLst>
            </p:cNvPr>
            <p:cNvCxnSpPr>
              <a:cxnSpLocks/>
              <a:stCxn id="5" idx="1"/>
              <a:endCxn id="10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05B16A-087A-D74F-B409-74D346FEF40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/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/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/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/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/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95A7A-C722-404B-AF7A-82A2F419BF77}"/>
              </a:ext>
            </a:extLst>
          </p:cNvPr>
          <p:cNvGrpSpPr/>
          <p:nvPr/>
        </p:nvGrpSpPr>
        <p:grpSpPr>
          <a:xfrm>
            <a:off x="4568148" y="2084643"/>
            <a:ext cx="1298122" cy="1408784"/>
            <a:chOff x="628648" y="1301758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D2FE42-C3DF-8C43-B1EB-08A75A800ABA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B0B060-8DE2-F84D-8941-FBF9CC12392F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BD8C8-4D90-3948-B696-E40FA1C70C40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3D6795-CB51-8842-8A7B-47D4DEBB5B39}"/>
                </a:ext>
              </a:extLst>
            </p:cNvPr>
            <p:cNvCxnSpPr>
              <a:cxnSpLocks/>
              <a:stCxn id="20" idx="3"/>
              <a:endCxn id="22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60F26A-B109-8E4A-944B-A162C3052B04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5E55FA0-164F-0D4D-8386-634F61187E3F}"/>
                </a:ext>
              </a:extLst>
            </p:cNvPr>
            <p:cNvCxnSpPr>
              <a:cxnSpLocks/>
              <a:stCxn id="22" idx="0"/>
              <a:endCxn id="25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F8C-A7FB-224F-A05A-DD8A73ACD878}"/>
                </a:ext>
              </a:extLst>
            </p:cNvPr>
            <p:cNvCxnSpPr>
              <a:cxnSpLocks/>
              <a:stCxn id="21" idx="7"/>
              <a:endCxn id="25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76A0C4D-A24E-6B43-A2ED-6608679C38F9}"/>
                  </a:ext>
                </a:extLst>
              </p:cNvPr>
              <p:cNvSpPr/>
              <p:nvPr/>
            </p:nvSpPr>
            <p:spPr>
              <a:xfrm>
                <a:off x="5150645" y="252936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76A0C4D-A24E-6B43-A2ED-6608679C3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645" y="2529362"/>
                <a:ext cx="423513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6806B-DB73-3A46-8698-4A2494DD1685}"/>
                  </a:ext>
                </a:extLst>
              </p:cNvPr>
              <p:cNvSpPr/>
              <p:nvPr/>
            </p:nvSpPr>
            <p:spPr>
              <a:xfrm>
                <a:off x="5397344" y="3084751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6806B-DB73-3A46-8698-4A2494DD1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344" y="3084751"/>
                <a:ext cx="744114" cy="461665"/>
              </a:xfrm>
              <a:prstGeom prst="rect">
                <a:avLst/>
              </a:prstGeom>
              <a:blipFill>
                <a:blip r:embed="rId7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/>
              <p:nvPr/>
            </p:nvSpPr>
            <p:spPr>
              <a:xfrm>
                <a:off x="4166052" y="2075331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52" y="2075331"/>
                <a:ext cx="744114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479F8F7-4339-D042-BBFE-252169F8F99A}"/>
              </a:ext>
            </a:extLst>
          </p:cNvPr>
          <p:cNvSpPr/>
          <p:nvPr/>
        </p:nvSpPr>
        <p:spPr>
          <a:xfrm>
            <a:off x="629825" y="1419941"/>
            <a:ext cx="25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Original weights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9A2D88-D336-F147-BE58-CAFBAFD9C462}"/>
              </a:ext>
            </a:extLst>
          </p:cNvPr>
          <p:cNvSpPr/>
          <p:nvPr/>
        </p:nvSpPr>
        <p:spPr>
          <a:xfrm>
            <a:off x="4041604" y="1418119"/>
            <a:ext cx="202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Tree weights</a:t>
            </a:r>
          </a:p>
        </p:txBody>
      </p:sp>
    </p:spTree>
    <p:extLst>
      <p:ext uri="{BB962C8B-B14F-4D97-AF65-F5344CB8AC3E}">
        <p14:creationId xmlns:p14="http://schemas.microsoft.com/office/powerpoint/2010/main" val="390880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8129-C18E-B24C-A7DB-54C0A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random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3079-0E8D-D54E-83A8-DD604335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2FC6D-28F5-4045-9A25-3FF37729623F}"/>
              </a:ext>
            </a:extLst>
          </p:cNvPr>
          <p:cNvGrpSpPr/>
          <p:nvPr/>
        </p:nvGrpSpPr>
        <p:grpSpPr>
          <a:xfrm>
            <a:off x="1058518" y="2075331"/>
            <a:ext cx="1298122" cy="1408784"/>
            <a:chOff x="628648" y="1301758"/>
            <a:chExt cx="1771469" cy="18021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339B5A-B0AE-8B48-8A9D-2579FFCB2812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F9251-735D-5249-8E66-AEF74EE3810B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C55-5D4B-6349-8C9C-104BDEF33801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D4D8E8-B3B9-2B4E-86FB-E248E95E1DB5}"/>
                </a:ext>
              </a:extLst>
            </p:cNvPr>
            <p:cNvCxnSpPr>
              <a:cxnSpLocks/>
              <a:stCxn id="5" idx="3"/>
              <a:endCxn id="7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CA9658-2CC1-B84E-91A0-7A4EC96FA96D}"/>
                </a:ext>
              </a:extLst>
            </p:cNvPr>
            <p:cNvCxnSpPr>
              <a:cxnSpLocks/>
              <a:stCxn id="7" idx="1"/>
              <a:endCxn id="6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DF8786-58C5-A44E-A6D1-672EACF3AF91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75639B-EBD7-2C4B-A32B-AB4F808F164D}"/>
                </a:ext>
              </a:extLst>
            </p:cNvPr>
            <p:cNvCxnSpPr>
              <a:cxnSpLocks/>
              <a:stCxn id="7" idx="0"/>
              <a:endCxn id="10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00E725-46A3-934A-9DFE-5AFB65E8BB80}"/>
                </a:ext>
              </a:extLst>
            </p:cNvPr>
            <p:cNvCxnSpPr>
              <a:cxnSpLocks/>
              <a:stCxn id="5" idx="1"/>
              <a:endCxn id="10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05B16A-087A-D74F-B409-74D346FEF40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/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/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/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/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/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95A7A-C722-404B-AF7A-82A2F419BF77}"/>
              </a:ext>
            </a:extLst>
          </p:cNvPr>
          <p:cNvGrpSpPr/>
          <p:nvPr/>
        </p:nvGrpSpPr>
        <p:grpSpPr>
          <a:xfrm>
            <a:off x="4568148" y="2084643"/>
            <a:ext cx="1298122" cy="1408784"/>
            <a:chOff x="628648" y="1301758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D2FE42-C3DF-8C43-B1EB-08A75A800ABA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B0B060-8DE2-F84D-8941-FBF9CC12392F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BD8C8-4D90-3948-B696-E40FA1C70C40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3D6795-CB51-8842-8A7B-47D4DEBB5B39}"/>
                </a:ext>
              </a:extLst>
            </p:cNvPr>
            <p:cNvCxnSpPr>
              <a:cxnSpLocks/>
              <a:stCxn id="21" idx="5"/>
              <a:endCxn id="22" idx="1"/>
            </p:cNvCxnSpPr>
            <p:nvPr/>
          </p:nvCxnSpPr>
          <p:spPr>
            <a:xfrm>
              <a:off x="783662" y="2247246"/>
              <a:ext cx="666512" cy="7033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60F26A-B109-8E4A-944B-A162C3052B04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F8C-A7FB-224F-A05A-DD8A73ACD878}"/>
                </a:ext>
              </a:extLst>
            </p:cNvPr>
            <p:cNvCxnSpPr>
              <a:cxnSpLocks/>
              <a:stCxn id="21" idx="7"/>
              <a:endCxn id="25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6806B-DB73-3A46-8698-4A2494DD1685}"/>
                  </a:ext>
                </a:extLst>
              </p:cNvPr>
              <p:cNvSpPr/>
              <p:nvPr/>
            </p:nvSpPr>
            <p:spPr>
              <a:xfrm>
                <a:off x="5427671" y="2071554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1B26806B-DB73-3A46-8698-4A2494DD1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7671" y="2071554"/>
                <a:ext cx="744114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/>
              <p:nvPr/>
            </p:nvSpPr>
            <p:spPr>
              <a:xfrm>
                <a:off x="4166052" y="2075331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052" y="2075331"/>
                <a:ext cx="744114" cy="461665"/>
              </a:xfrm>
              <a:prstGeom prst="rect">
                <a:avLst/>
              </a:prstGeom>
              <a:blipFill>
                <a:blip r:embed="rId7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479F8F7-4339-D042-BBFE-252169F8F99A}"/>
              </a:ext>
            </a:extLst>
          </p:cNvPr>
          <p:cNvSpPr/>
          <p:nvPr/>
        </p:nvSpPr>
        <p:spPr>
          <a:xfrm>
            <a:off x="629825" y="1419941"/>
            <a:ext cx="25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Original weights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9A2D88-D336-F147-BE58-CAFBAFD9C462}"/>
              </a:ext>
            </a:extLst>
          </p:cNvPr>
          <p:cNvSpPr/>
          <p:nvPr/>
        </p:nvSpPr>
        <p:spPr>
          <a:xfrm>
            <a:off x="4041604" y="1418119"/>
            <a:ext cx="202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Tree weights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8DC2A7-1441-8041-9F8E-761DF39F050F}"/>
              </a:ext>
            </a:extLst>
          </p:cNvPr>
          <p:cNvCxnSpPr>
            <a:cxnSpLocks/>
            <a:stCxn id="25" idx="5"/>
            <a:endCxn id="20" idx="1"/>
          </p:cNvCxnSpPr>
          <p:nvPr/>
        </p:nvCxnSpPr>
        <p:spPr>
          <a:xfrm>
            <a:off x="5264260" y="2204513"/>
            <a:ext cx="488417" cy="5226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32EBE9-33C1-BA4F-BB45-A7A837DBAD0C}"/>
                  </a:ext>
                </a:extLst>
              </p:cNvPr>
              <p:cNvSpPr/>
              <p:nvPr/>
            </p:nvSpPr>
            <p:spPr>
              <a:xfrm>
                <a:off x="4167302" y="2987618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AA32EBE9-33C1-BA4F-BB45-A7A837DBA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302" y="2987618"/>
                <a:ext cx="744114" cy="461665"/>
              </a:xfrm>
              <a:prstGeom prst="rect">
                <a:avLst/>
              </a:prstGeom>
              <a:blipFill>
                <a:blip r:embed="rId8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1988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8129-C18E-B24C-A7DB-54C0A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random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3079-0E8D-D54E-83A8-DD604335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2FC6D-28F5-4045-9A25-3FF37729623F}"/>
              </a:ext>
            </a:extLst>
          </p:cNvPr>
          <p:cNvGrpSpPr/>
          <p:nvPr/>
        </p:nvGrpSpPr>
        <p:grpSpPr>
          <a:xfrm>
            <a:off x="1058518" y="2075331"/>
            <a:ext cx="1298122" cy="1408784"/>
            <a:chOff x="628648" y="1301758"/>
            <a:chExt cx="1771469" cy="18021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339B5A-B0AE-8B48-8A9D-2579FFCB2812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F9251-735D-5249-8E66-AEF74EE3810B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C55-5D4B-6349-8C9C-104BDEF33801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D4D8E8-B3B9-2B4E-86FB-E248E95E1DB5}"/>
                </a:ext>
              </a:extLst>
            </p:cNvPr>
            <p:cNvCxnSpPr>
              <a:cxnSpLocks/>
              <a:stCxn id="5" idx="3"/>
              <a:endCxn id="7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CA9658-2CC1-B84E-91A0-7A4EC96FA96D}"/>
                </a:ext>
              </a:extLst>
            </p:cNvPr>
            <p:cNvCxnSpPr>
              <a:cxnSpLocks/>
              <a:stCxn id="7" idx="1"/>
              <a:endCxn id="6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DF8786-58C5-A44E-A6D1-672EACF3AF91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75639B-EBD7-2C4B-A32B-AB4F808F164D}"/>
                </a:ext>
              </a:extLst>
            </p:cNvPr>
            <p:cNvCxnSpPr>
              <a:cxnSpLocks/>
              <a:stCxn id="7" idx="0"/>
              <a:endCxn id="10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00E725-46A3-934A-9DFE-5AFB65E8BB80}"/>
                </a:ext>
              </a:extLst>
            </p:cNvPr>
            <p:cNvCxnSpPr>
              <a:cxnSpLocks/>
              <a:stCxn id="5" idx="1"/>
              <a:endCxn id="10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05B16A-087A-D74F-B409-74D346FEF40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/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/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/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/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/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95A7A-C722-404B-AF7A-82A2F419BF77}"/>
              </a:ext>
            </a:extLst>
          </p:cNvPr>
          <p:cNvGrpSpPr/>
          <p:nvPr/>
        </p:nvGrpSpPr>
        <p:grpSpPr>
          <a:xfrm>
            <a:off x="4568148" y="2084643"/>
            <a:ext cx="1298122" cy="1408784"/>
            <a:chOff x="628648" y="1301758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D2FE42-C3DF-8C43-B1EB-08A75A800ABA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B0B060-8DE2-F84D-8941-FBF9CC12392F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BD8C8-4D90-3948-B696-E40FA1C70C40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3D6795-CB51-8842-8A7B-47D4DEBB5B39}"/>
                </a:ext>
              </a:extLst>
            </p:cNvPr>
            <p:cNvCxnSpPr>
              <a:cxnSpLocks/>
              <a:stCxn id="21" idx="5"/>
              <a:endCxn id="22" idx="1"/>
            </p:cNvCxnSpPr>
            <p:nvPr/>
          </p:nvCxnSpPr>
          <p:spPr>
            <a:xfrm>
              <a:off x="783662" y="2247246"/>
              <a:ext cx="666512" cy="7033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60F26A-B109-8E4A-944B-A162C3052B04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F8C-A7FB-224F-A05A-DD8A73ACD878}"/>
                </a:ext>
              </a:extLst>
            </p:cNvPr>
            <p:cNvCxnSpPr>
              <a:cxnSpLocks/>
              <a:stCxn id="21" idx="7"/>
              <a:endCxn id="25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/>
              <p:nvPr/>
            </p:nvSpPr>
            <p:spPr>
              <a:xfrm>
                <a:off x="4099220" y="2543263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220" y="2543263"/>
                <a:ext cx="4491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479F8F7-4339-D042-BBFE-252169F8F99A}"/>
              </a:ext>
            </a:extLst>
          </p:cNvPr>
          <p:cNvSpPr/>
          <p:nvPr/>
        </p:nvSpPr>
        <p:spPr>
          <a:xfrm>
            <a:off x="629825" y="1419941"/>
            <a:ext cx="25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Original weights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9A2D88-D336-F147-BE58-CAFBAFD9C462}"/>
              </a:ext>
            </a:extLst>
          </p:cNvPr>
          <p:cNvSpPr/>
          <p:nvPr/>
        </p:nvSpPr>
        <p:spPr>
          <a:xfrm>
            <a:off x="4041604" y="1418119"/>
            <a:ext cx="202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Tree weights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8DC2A7-1441-8041-9F8E-761DF39F050F}"/>
              </a:ext>
            </a:extLst>
          </p:cNvPr>
          <p:cNvCxnSpPr>
            <a:cxnSpLocks/>
            <a:stCxn id="25" idx="5"/>
            <a:endCxn id="20" idx="1"/>
          </p:cNvCxnSpPr>
          <p:nvPr/>
        </p:nvCxnSpPr>
        <p:spPr>
          <a:xfrm>
            <a:off x="5264260" y="2204513"/>
            <a:ext cx="488417" cy="5226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B2DAB5-AD2F-B742-9AAC-36D4BD00D291}"/>
                  </a:ext>
                </a:extLst>
              </p:cNvPr>
              <p:cNvSpPr/>
              <p:nvPr/>
            </p:nvSpPr>
            <p:spPr>
              <a:xfrm>
                <a:off x="5979566" y="2543263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B2DAB5-AD2F-B742-9AAC-36D4BD00D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66" y="2543263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A6669C83-AAA0-6B4D-B32F-E5DEADBD2608}"/>
              </a:ext>
            </a:extLst>
          </p:cNvPr>
          <p:cNvSpPr/>
          <p:nvPr/>
        </p:nvSpPr>
        <p:spPr>
          <a:xfrm>
            <a:off x="3868371" y="2857962"/>
            <a:ext cx="973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random </a:t>
            </a:r>
          </a:p>
          <a:p>
            <a:pPr algn="ctr"/>
            <a:r>
              <a:rPr lang="en-US" sz="1800" dirty="0"/>
              <a:t>tree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3D4122-1E94-2646-86CB-9990BFBC0C35}"/>
              </a:ext>
            </a:extLst>
          </p:cNvPr>
          <p:cNvGrpSpPr/>
          <p:nvPr/>
        </p:nvGrpSpPr>
        <p:grpSpPr>
          <a:xfrm>
            <a:off x="6490864" y="2110044"/>
            <a:ext cx="1298122" cy="1408784"/>
            <a:chOff x="628648" y="1301758"/>
            <a:chExt cx="1771469" cy="180216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7C1935E-2943-E344-8C79-544BEB9D206E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075432B-88AC-104B-88FD-6682DD0431B4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78D0B2-9665-5B45-9227-83846F00C98D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8CC799-83AC-E54F-9247-88193112DAAA}"/>
                </a:ext>
              </a:extLst>
            </p:cNvPr>
            <p:cNvCxnSpPr>
              <a:cxnSpLocks/>
              <a:stCxn id="41" idx="3"/>
              <a:endCxn id="43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88988-4E93-B04D-858E-5DCFD6A6EF05}"/>
                </a:ext>
              </a:extLst>
            </p:cNvPr>
            <p:cNvCxnSpPr>
              <a:cxnSpLocks/>
              <a:stCxn id="43" idx="1"/>
              <a:endCxn id="42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0B4C4E-8782-DF4B-9A09-D1D88DAEB89E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B33D3D-BCB0-5548-8579-73034EF9057E}"/>
                </a:ext>
              </a:extLst>
            </p:cNvPr>
            <p:cNvCxnSpPr>
              <a:cxnSpLocks/>
              <a:stCxn id="43" idx="0"/>
              <a:endCxn id="46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601393-24AB-AC4D-BB3E-DE8D2FFC5437}"/>
                </a:ext>
              </a:extLst>
            </p:cNvPr>
            <p:cNvCxnSpPr>
              <a:cxnSpLocks/>
              <a:stCxn id="41" idx="1"/>
              <a:endCxn id="46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F22626-8DAB-A845-A031-2E1BE501EE6C}"/>
                </a:ext>
              </a:extLst>
            </p:cNvPr>
            <p:cNvCxnSpPr>
              <a:cxnSpLocks/>
              <a:stCxn id="42" idx="7"/>
              <a:endCxn id="46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1EB358-F84C-F74D-9924-8235F6DFAD0C}"/>
                  </a:ext>
                </a:extLst>
              </p:cNvPr>
              <p:cNvSpPr/>
              <p:nvPr/>
            </p:nvSpPr>
            <p:spPr>
              <a:xfrm>
                <a:off x="6514086" y="20249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1EB358-F84C-F74D-9924-8235F6DFA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86" y="2024951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BE73F1-D032-7C4F-BC74-3D57CA936A7A}"/>
                  </a:ext>
                </a:extLst>
              </p:cNvPr>
              <p:cNvSpPr/>
              <p:nvPr/>
            </p:nvSpPr>
            <p:spPr>
              <a:xfrm>
                <a:off x="7342250" y="20249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BE73F1-D032-7C4F-BC74-3D57CA936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250" y="2024951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246D9E-5FC3-5C42-9DF4-9606B135086B}"/>
                  </a:ext>
                </a:extLst>
              </p:cNvPr>
              <p:cNvSpPr/>
              <p:nvPr/>
            </p:nvSpPr>
            <p:spPr>
              <a:xfrm>
                <a:off x="6791973" y="2498445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246D9E-5FC3-5C42-9DF4-9606B1350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973" y="2498445"/>
                <a:ext cx="4235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CDF56A-C13F-994C-9B1E-5A637D050928}"/>
                  </a:ext>
                </a:extLst>
              </p:cNvPr>
              <p:cNvSpPr/>
              <p:nvPr/>
            </p:nvSpPr>
            <p:spPr>
              <a:xfrm>
                <a:off x="6509932" y="297269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CDF56A-C13F-994C-9B1E-5A637D050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932" y="2972691"/>
                <a:ext cx="4235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7F5EC9-5162-F14C-B403-23FA956730D8}"/>
                  </a:ext>
                </a:extLst>
              </p:cNvPr>
              <p:cNvSpPr/>
              <p:nvPr/>
            </p:nvSpPr>
            <p:spPr>
              <a:xfrm>
                <a:off x="7404509" y="2951194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7F5EC9-5162-F14C-B403-23FA95673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509" y="2951194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DDF53F-1D55-254C-9390-0642DD538478}"/>
                  </a:ext>
                </a:extLst>
              </p:cNvPr>
              <p:cNvSpPr/>
              <p:nvPr/>
            </p:nvSpPr>
            <p:spPr>
              <a:xfrm>
                <a:off x="5369910" y="2107165"/>
                <a:ext cx="8183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DDF53F-1D55-254C-9390-0642DD53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910" y="2107165"/>
                <a:ext cx="818366" cy="43088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091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8129-C18E-B24C-A7DB-54C0A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random spanning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3079-0E8D-D54E-83A8-DD604335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2FC6D-28F5-4045-9A25-3FF37729623F}"/>
              </a:ext>
            </a:extLst>
          </p:cNvPr>
          <p:cNvGrpSpPr/>
          <p:nvPr/>
        </p:nvGrpSpPr>
        <p:grpSpPr>
          <a:xfrm>
            <a:off x="1058518" y="2075331"/>
            <a:ext cx="1298122" cy="1408784"/>
            <a:chOff x="628648" y="1301758"/>
            <a:chExt cx="1771469" cy="18021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339B5A-B0AE-8B48-8A9D-2579FFCB2812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F9251-735D-5249-8E66-AEF74EE3810B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C55-5D4B-6349-8C9C-104BDEF33801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D4D8E8-B3B9-2B4E-86FB-E248E95E1DB5}"/>
                </a:ext>
              </a:extLst>
            </p:cNvPr>
            <p:cNvCxnSpPr>
              <a:cxnSpLocks/>
              <a:stCxn id="5" idx="3"/>
              <a:endCxn id="7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CA9658-2CC1-B84E-91A0-7A4EC96FA96D}"/>
                </a:ext>
              </a:extLst>
            </p:cNvPr>
            <p:cNvCxnSpPr>
              <a:cxnSpLocks/>
              <a:stCxn id="7" idx="1"/>
              <a:endCxn id="6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DF8786-58C5-A44E-A6D1-672EACF3AF91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75639B-EBD7-2C4B-A32B-AB4F808F164D}"/>
                </a:ext>
              </a:extLst>
            </p:cNvPr>
            <p:cNvCxnSpPr>
              <a:cxnSpLocks/>
              <a:stCxn id="7" idx="0"/>
              <a:endCxn id="10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00E725-46A3-934A-9DFE-5AFB65E8BB80}"/>
                </a:ext>
              </a:extLst>
            </p:cNvPr>
            <p:cNvCxnSpPr>
              <a:cxnSpLocks/>
              <a:stCxn id="5" idx="1"/>
              <a:endCxn id="10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05B16A-087A-D74F-B409-74D346FEF40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/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/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/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/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/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95A7A-C722-404B-AF7A-82A2F419BF77}"/>
              </a:ext>
            </a:extLst>
          </p:cNvPr>
          <p:cNvGrpSpPr/>
          <p:nvPr/>
        </p:nvGrpSpPr>
        <p:grpSpPr>
          <a:xfrm>
            <a:off x="4568148" y="2084643"/>
            <a:ext cx="1298122" cy="1408784"/>
            <a:chOff x="628648" y="1301758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D2FE42-C3DF-8C43-B1EB-08A75A800ABA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B0B060-8DE2-F84D-8941-FBF9CC12392F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BD8C8-4D90-3948-B696-E40FA1C70C40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3D6795-CB51-8842-8A7B-47D4DEBB5B39}"/>
                </a:ext>
              </a:extLst>
            </p:cNvPr>
            <p:cNvCxnSpPr>
              <a:cxnSpLocks/>
              <a:stCxn id="21" idx="5"/>
              <a:endCxn id="22" idx="1"/>
            </p:cNvCxnSpPr>
            <p:nvPr/>
          </p:nvCxnSpPr>
          <p:spPr>
            <a:xfrm>
              <a:off x="783662" y="2247246"/>
              <a:ext cx="666512" cy="7033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60F26A-B109-8E4A-944B-A162C3052B04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F8C-A7FB-224F-A05A-DD8A73ACD878}"/>
                </a:ext>
              </a:extLst>
            </p:cNvPr>
            <p:cNvCxnSpPr>
              <a:cxnSpLocks/>
              <a:stCxn id="21" idx="7"/>
              <a:endCxn id="25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/>
              <p:nvPr/>
            </p:nvSpPr>
            <p:spPr>
              <a:xfrm>
                <a:off x="4099220" y="2543263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220" y="2543263"/>
                <a:ext cx="4491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479F8F7-4339-D042-BBFE-252169F8F99A}"/>
              </a:ext>
            </a:extLst>
          </p:cNvPr>
          <p:cNvSpPr/>
          <p:nvPr/>
        </p:nvSpPr>
        <p:spPr>
          <a:xfrm>
            <a:off x="629825" y="1419941"/>
            <a:ext cx="25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Original weights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9A2D88-D336-F147-BE58-CAFBAFD9C462}"/>
              </a:ext>
            </a:extLst>
          </p:cNvPr>
          <p:cNvSpPr/>
          <p:nvPr/>
        </p:nvSpPr>
        <p:spPr>
          <a:xfrm>
            <a:off x="4041604" y="1418119"/>
            <a:ext cx="202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Tree weights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8DC2A7-1441-8041-9F8E-761DF39F050F}"/>
              </a:ext>
            </a:extLst>
          </p:cNvPr>
          <p:cNvCxnSpPr>
            <a:cxnSpLocks/>
            <a:stCxn id="25" idx="5"/>
            <a:endCxn id="20" idx="1"/>
          </p:cNvCxnSpPr>
          <p:nvPr/>
        </p:nvCxnSpPr>
        <p:spPr>
          <a:xfrm>
            <a:off x="5264260" y="2204513"/>
            <a:ext cx="488417" cy="5226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B2DAB5-AD2F-B742-9AAC-36D4BD00D291}"/>
                  </a:ext>
                </a:extLst>
              </p:cNvPr>
              <p:cNvSpPr/>
              <p:nvPr/>
            </p:nvSpPr>
            <p:spPr>
              <a:xfrm>
                <a:off x="5979566" y="2543263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B2DAB5-AD2F-B742-9AAC-36D4BD00D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66" y="2543263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A6669C83-AAA0-6B4D-B32F-E5DEADBD2608}"/>
              </a:ext>
            </a:extLst>
          </p:cNvPr>
          <p:cNvSpPr/>
          <p:nvPr/>
        </p:nvSpPr>
        <p:spPr>
          <a:xfrm>
            <a:off x="3868371" y="2857962"/>
            <a:ext cx="973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random </a:t>
            </a:r>
          </a:p>
          <a:p>
            <a:pPr algn="ctr"/>
            <a:r>
              <a:rPr lang="en-US" sz="1800" dirty="0"/>
              <a:t>tree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3D4122-1E94-2646-86CB-9990BFBC0C35}"/>
              </a:ext>
            </a:extLst>
          </p:cNvPr>
          <p:cNvGrpSpPr/>
          <p:nvPr/>
        </p:nvGrpSpPr>
        <p:grpSpPr>
          <a:xfrm>
            <a:off x="6490864" y="2110044"/>
            <a:ext cx="1298122" cy="1408784"/>
            <a:chOff x="628648" y="1301758"/>
            <a:chExt cx="1771469" cy="180216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7C1935E-2943-E344-8C79-544BEB9D206E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075432B-88AC-104B-88FD-6682DD0431B4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78D0B2-9665-5B45-9227-83846F00C98D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8CC799-83AC-E54F-9247-88193112DAAA}"/>
                </a:ext>
              </a:extLst>
            </p:cNvPr>
            <p:cNvCxnSpPr>
              <a:cxnSpLocks/>
              <a:stCxn id="41" idx="3"/>
              <a:endCxn id="43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88988-4E93-B04D-858E-5DCFD6A6EF05}"/>
                </a:ext>
              </a:extLst>
            </p:cNvPr>
            <p:cNvCxnSpPr>
              <a:cxnSpLocks/>
              <a:stCxn id="43" idx="1"/>
              <a:endCxn id="42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0B4C4E-8782-DF4B-9A09-D1D88DAEB89E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B33D3D-BCB0-5548-8579-73034EF9057E}"/>
                </a:ext>
              </a:extLst>
            </p:cNvPr>
            <p:cNvCxnSpPr>
              <a:cxnSpLocks/>
              <a:stCxn id="43" idx="0"/>
              <a:endCxn id="46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601393-24AB-AC4D-BB3E-DE8D2FFC5437}"/>
                </a:ext>
              </a:extLst>
            </p:cNvPr>
            <p:cNvCxnSpPr>
              <a:cxnSpLocks/>
              <a:stCxn id="41" idx="1"/>
              <a:endCxn id="46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F22626-8DAB-A845-A031-2E1BE501EE6C}"/>
                </a:ext>
              </a:extLst>
            </p:cNvPr>
            <p:cNvCxnSpPr>
              <a:cxnSpLocks/>
              <a:stCxn id="42" idx="7"/>
              <a:endCxn id="46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1EB358-F84C-F74D-9924-8235F6DFAD0C}"/>
                  </a:ext>
                </a:extLst>
              </p:cNvPr>
              <p:cNvSpPr/>
              <p:nvPr/>
            </p:nvSpPr>
            <p:spPr>
              <a:xfrm>
                <a:off x="6514086" y="20249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1EB358-F84C-F74D-9924-8235F6DFA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86" y="2024951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BE73F1-D032-7C4F-BC74-3D57CA936A7A}"/>
                  </a:ext>
                </a:extLst>
              </p:cNvPr>
              <p:cNvSpPr/>
              <p:nvPr/>
            </p:nvSpPr>
            <p:spPr>
              <a:xfrm>
                <a:off x="7342250" y="20249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BE73F1-D032-7C4F-BC74-3D57CA936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250" y="2024951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246D9E-5FC3-5C42-9DF4-9606B135086B}"/>
                  </a:ext>
                </a:extLst>
              </p:cNvPr>
              <p:cNvSpPr/>
              <p:nvPr/>
            </p:nvSpPr>
            <p:spPr>
              <a:xfrm>
                <a:off x="6791973" y="2498445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246D9E-5FC3-5C42-9DF4-9606B1350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973" y="2498445"/>
                <a:ext cx="4235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CDF56A-C13F-994C-9B1E-5A637D050928}"/>
                  </a:ext>
                </a:extLst>
              </p:cNvPr>
              <p:cNvSpPr/>
              <p:nvPr/>
            </p:nvSpPr>
            <p:spPr>
              <a:xfrm>
                <a:off x="6509932" y="297269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CDF56A-C13F-994C-9B1E-5A637D050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932" y="2972691"/>
                <a:ext cx="4235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7F5EC9-5162-F14C-B403-23FA956730D8}"/>
                  </a:ext>
                </a:extLst>
              </p:cNvPr>
              <p:cNvSpPr/>
              <p:nvPr/>
            </p:nvSpPr>
            <p:spPr>
              <a:xfrm>
                <a:off x="7404509" y="2951194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7F5EC9-5162-F14C-B403-23FA95673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509" y="2951194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DDF53F-1D55-254C-9390-0642DD538478}"/>
                  </a:ext>
                </a:extLst>
              </p:cNvPr>
              <p:cNvSpPr/>
              <p:nvPr/>
            </p:nvSpPr>
            <p:spPr>
              <a:xfrm>
                <a:off x="5369910" y="2107165"/>
                <a:ext cx="8183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DDF53F-1D55-254C-9390-0642DD53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910" y="2107165"/>
                <a:ext cx="818366" cy="43088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FB91871-474F-3041-B091-49EA6050B795}"/>
              </a:ext>
            </a:extLst>
          </p:cNvPr>
          <p:cNvSpPr/>
          <p:nvPr/>
        </p:nvSpPr>
        <p:spPr>
          <a:xfrm>
            <a:off x="624759" y="3704054"/>
            <a:ext cx="8434040" cy="1318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b="1" dirty="0"/>
              <a:t>average </a:t>
            </a:r>
            <a:r>
              <a:rPr lang="en-US" sz="2800" dirty="0"/>
              <a:t>weight over trees equals the original weight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Does the tree “behave like” the original graph?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29E4E22-95CA-E145-9ACA-9CE79C42CA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5078" y="5216965"/>
            <a:ext cx="2346607" cy="15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7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cuts?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cut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Want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high probability?</a:t>
                </a:r>
              </a:p>
              <a:p>
                <a:br>
                  <a:rPr lang="en-US" dirty="0"/>
                </a:br>
                <a:r>
                  <a:rPr lang="en-US" dirty="0"/>
                  <a:t>Too much to ask of one tree!</a:t>
                </a:r>
              </a:p>
              <a:p>
                <a:endParaRPr lang="en-US" dirty="0"/>
              </a:p>
              <a:p>
                <a:r>
                  <a:rPr lang="en-US" dirty="0"/>
                  <a:t>How many edges are necessary?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2066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49D48C-1DDB-4744-A9EE-13FD2FA1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1965" y="3125208"/>
            <a:ext cx="2346607" cy="15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4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Independent edge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graph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Flip a coin for each edge to decide if present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random graph, independent edges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  <a:blipFill>
                <a:blip r:embed="rId3"/>
                <a:stretch>
                  <a:fillRect l="-1327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CDDD1A2-8811-4B46-B6DF-2FB95C37094B}"/>
              </a:ext>
            </a:extLst>
          </p:cNvPr>
          <p:cNvGrpSpPr/>
          <p:nvPr/>
        </p:nvGrpSpPr>
        <p:grpSpPr>
          <a:xfrm>
            <a:off x="5695517" y="795314"/>
            <a:ext cx="1771469" cy="1802163"/>
            <a:chOff x="5492317" y="918246"/>
            <a:chExt cx="1771469" cy="18021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E6B28B-2896-EA48-A094-34DC7023B976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EA17D6-95D7-994B-B294-38AB4697F4F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EA4F5B-6B56-524E-BD65-3A9C55CBF30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886B4B-256C-7F4A-9EA1-1797AB947523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573C06-1B9B-BC46-BA53-8FA17CFBCF1C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11D184-9DB5-9748-830F-891ABBCC80B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65028B-0587-1546-9E79-B18CA6965851}"/>
                </a:ext>
              </a:extLst>
            </p:cNvPr>
            <p:cNvCxnSpPr>
              <a:cxnSpLocks/>
              <a:stCxn id="12" idx="0"/>
              <a:endCxn id="19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BCD4D0-2504-AB40-A586-B9FD1C47E0B6}"/>
                </a:ext>
              </a:extLst>
            </p:cNvPr>
            <p:cNvCxnSpPr>
              <a:cxnSpLocks/>
              <a:stCxn id="10" idx="1"/>
              <a:endCxn id="19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357077-C7E5-454C-A4D1-31B68786574D}"/>
                </a:ext>
              </a:extLst>
            </p:cNvPr>
            <p:cNvCxnSpPr>
              <a:cxnSpLocks/>
              <a:stCxn id="11" idx="7"/>
              <a:endCxn id="19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58D14DD-5545-6F48-BDD0-32B0C75D208D}"/>
              </a:ext>
            </a:extLst>
          </p:cNvPr>
          <p:cNvSpPr/>
          <p:nvPr/>
        </p:nvSpPr>
        <p:spPr>
          <a:xfrm>
            <a:off x="2538466" y="3956759"/>
            <a:ext cx="611134" cy="6299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CC28A1-B8AD-C243-BD8B-D0DA81523D78}"/>
              </a:ext>
            </a:extLst>
          </p:cNvPr>
          <p:cNvGrpSpPr/>
          <p:nvPr/>
        </p:nvGrpSpPr>
        <p:grpSpPr>
          <a:xfrm>
            <a:off x="2578472" y="4002698"/>
            <a:ext cx="532452" cy="553027"/>
            <a:chOff x="5492317" y="918246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E16BB5-3AF3-DE40-BED8-96FCE2D4F808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506A2F-7419-2C43-85F0-69FDE2899BBD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3F5ABE-2A12-3048-B212-98006323A0A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D4B669-C570-8E45-AEF0-C9C5573F239B}"/>
                </a:ext>
              </a:extLst>
            </p:cNvPr>
            <p:cNvCxnSpPr>
              <a:cxnSpLocks/>
              <a:stCxn id="20" idx="3"/>
              <a:endCxn id="23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85D7C1-6187-6C4D-B908-F14D3381A5A2}"/>
                </a:ext>
              </a:extLst>
            </p:cNvPr>
            <p:cNvCxnSpPr>
              <a:cxnSpLocks/>
              <a:stCxn id="23" idx="1"/>
              <a:endCxn id="2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BBA7A7-18F6-D74A-9557-A1F7B3E4BD96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45592F-C7D4-284F-8662-99BE0366693A}"/>
                </a:ext>
              </a:extLst>
            </p:cNvPr>
            <p:cNvCxnSpPr>
              <a:cxnSpLocks/>
              <a:stCxn id="23" idx="0"/>
              <a:endCxn id="26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1D6360-AB18-9844-A55D-822A427B4AD2}"/>
                </a:ext>
              </a:extLst>
            </p:cNvPr>
            <p:cNvCxnSpPr>
              <a:cxnSpLocks/>
              <a:stCxn id="20" idx="1"/>
              <a:endCxn id="2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6C4D89-CC27-9340-B19A-FF89A025E37F}"/>
                </a:ext>
              </a:extLst>
            </p:cNvPr>
            <p:cNvCxnSpPr>
              <a:cxnSpLocks/>
              <a:stCxn id="22" idx="7"/>
              <a:endCxn id="26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C0C93B-1B2B-EF48-8B93-676598BA3453}"/>
              </a:ext>
            </a:extLst>
          </p:cNvPr>
          <p:cNvGrpSpPr/>
          <p:nvPr/>
        </p:nvGrpSpPr>
        <p:grpSpPr>
          <a:xfrm>
            <a:off x="3202816" y="4002698"/>
            <a:ext cx="532452" cy="553027"/>
            <a:chOff x="5492317" y="918246"/>
            <a:chExt cx="1771469" cy="180216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E984B5-E88E-9547-8A6C-F1898365D69F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C5D665-EA1F-454A-B37B-E49D606EB01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4B38D1-77FD-004E-9553-AF056DCCE002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6075A1-8827-5549-9D10-302647F82DF1}"/>
                </a:ext>
              </a:extLst>
            </p:cNvPr>
            <p:cNvCxnSpPr>
              <a:cxnSpLocks/>
              <a:stCxn id="32" idx="3"/>
              <a:endCxn id="3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2E64EDD-01F4-2745-9E28-CE6616E6A624}"/>
                </a:ext>
              </a:extLst>
            </p:cNvPr>
            <p:cNvCxnSpPr>
              <a:cxnSpLocks/>
              <a:stCxn id="34" idx="1"/>
              <a:endCxn id="33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F28DD7-4F5F-B94B-9EA9-0308267F4A5E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AE5A21-CE9A-854E-93DE-9FF7F49E02B8}"/>
                </a:ext>
              </a:extLst>
            </p:cNvPr>
            <p:cNvCxnSpPr>
              <a:cxnSpLocks/>
              <a:stCxn id="34" idx="0"/>
              <a:endCxn id="3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6695CC-22BF-5548-B0F3-DA358360E4FE}"/>
                </a:ext>
              </a:extLst>
            </p:cNvPr>
            <p:cNvCxnSpPr>
              <a:cxnSpLocks/>
              <a:stCxn id="32" idx="1"/>
              <a:endCxn id="3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CF6B51-67E8-0C42-A984-DA7DA1FA4208}"/>
              </a:ext>
            </a:extLst>
          </p:cNvPr>
          <p:cNvGrpSpPr/>
          <p:nvPr/>
        </p:nvGrpSpPr>
        <p:grpSpPr>
          <a:xfrm>
            <a:off x="3854454" y="4002698"/>
            <a:ext cx="532452" cy="553027"/>
            <a:chOff x="5492317" y="918246"/>
            <a:chExt cx="1771469" cy="180216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9C5F28C-EBCE-AD43-9750-A7CEA553A85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05F4B8-C436-A748-805E-711CF8E0413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E862D4A-6293-364D-B639-842FFD4FA366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B7509F1-8EBB-5748-96E1-607FC3DD894F}"/>
                </a:ext>
              </a:extLst>
            </p:cNvPr>
            <p:cNvCxnSpPr>
              <a:cxnSpLocks/>
              <a:stCxn id="62" idx="3"/>
              <a:endCxn id="6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813C7E6-A6D6-D045-8CF1-31E3EF34EEE2}"/>
                </a:ext>
              </a:extLst>
            </p:cNvPr>
            <p:cNvCxnSpPr>
              <a:cxnSpLocks/>
              <a:stCxn id="64" idx="1"/>
              <a:endCxn id="63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9893AF-6DCB-154B-B05B-A99AD992A6A5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CAC640A-9926-704D-A6AF-ADBDDE56A033}"/>
                </a:ext>
              </a:extLst>
            </p:cNvPr>
            <p:cNvCxnSpPr>
              <a:cxnSpLocks/>
              <a:stCxn id="64" idx="0"/>
              <a:endCxn id="6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C29738-CC0A-3B43-BFCC-BB1A39A6EEFC}"/>
                </a:ext>
              </a:extLst>
            </p:cNvPr>
            <p:cNvCxnSpPr>
              <a:cxnSpLocks/>
              <a:stCxn id="63" idx="7"/>
              <a:endCxn id="67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888EBB-0223-BB41-BEC8-AB5F2952A90D}"/>
              </a:ext>
            </a:extLst>
          </p:cNvPr>
          <p:cNvGrpSpPr/>
          <p:nvPr/>
        </p:nvGrpSpPr>
        <p:grpSpPr>
          <a:xfrm>
            <a:off x="4478798" y="4002698"/>
            <a:ext cx="532452" cy="553027"/>
            <a:chOff x="5492317" y="918246"/>
            <a:chExt cx="1771469" cy="180216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DDF880E-6D0B-AD4F-8DCF-8BC568287BE4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8779F3B-2390-B542-8D59-3AAF85098130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4FECF1-1230-8046-81DB-46E68922291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B54020-A15C-6146-803C-A85A9E006FAB}"/>
                </a:ext>
              </a:extLst>
            </p:cNvPr>
            <p:cNvCxnSpPr>
              <a:cxnSpLocks/>
              <a:stCxn id="72" idx="3"/>
              <a:endCxn id="7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C760CF-DD58-7143-BB58-88309700826C}"/>
                </a:ext>
              </a:extLst>
            </p:cNvPr>
            <p:cNvCxnSpPr>
              <a:cxnSpLocks/>
              <a:stCxn id="74" idx="1"/>
              <a:endCxn id="73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BB6A60-1C39-F044-9162-9E0886314F67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18BA3D4-7ACC-B646-9C42-38B302E74DB9}"/>
                </a:ext>
              </a:extLst>
            </p:cNvPr>
            <p:cNvCxnSpPr>
              <a:cxnSpLocks/>
              <a:stCxn id="74" idx="0"/>
              <a:endCxn id="7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CA9E29D-B3EC-B248-A1F6-83460E34E7E8}"/>
              </a:ext>
            </a:extLst>
          </p:cNvPr>
          <p:cNvGrpSpPr/>
          <p:nvPr/>
        </p:nvGrpSpPr>
        <p:grpSpPr>
          <a:xfrm>
            <a:off x="5114879" y="4002698"/>
            <a:ext cx="532452" cy="553027"/>
            <a:chOff x="5492317" y="918246"/>
            <a:chExt cx="1771469" cy="1802163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E7A53E7-BFF8-E548-ACF1-2B9B37BE3BAE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83F2AE7-67AD-2C40-8EC2-97769CCD05E6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0B1986-6CF1-894B-A90C-49657F059270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846824-058D-0B4B-BEC9-0C15B30526D3}"/>
                </a:ext>
              </a:extLst>
            </p:cNvPr>
            <p:cNvCxnSpPr>
              <a:cxnSpLocks/>
              <a:stCxn id="81" idx="3"/>
              <a:endCxn id="83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5713229-B678-B64E-89ED-E06450E3C2E6}"/>
                </a:ext>
              </a:extLst>
            </p:cNvPr>
            <p:cNvCxnSpPr>
              <a:cxnSpLocks/>
              <a:stCxn id="83" idx="1"/>
              <a:endCxn id="8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0D4A8EB-E9BC-0549-AE48-FA6B9BE42419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68D631-1E1B-8A4B-91ED-4A273FA58FA3}"/>
                </a:ext>
              </a:extLst>
            </p:cNvPr>
            <p:cNvCxnSpPr>
              <a:cxnSpLocks/>
              <a:stCxn id="81" idx="1"/>
              <a:endCxn id="8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0FD94B1-32A7-A54D-B1B6-B1A2F19C010F}"/>
                </a:ext>
              </a:extLst>
            </p:cNvPr>
            <p:cNvCxnSpPr>
              <a:cxnSpLocks/>
              <a:stCxn id="82" idx="7"/>
              <a:endCxn id="86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24FFB67-B144-2C40-9709-7BCB94853E3B}"/>
              </a:ext>
            </a:extLst>
          </p:cNvPr>
          <p:cNvGrpSpPr/>
          <p:nvPr/>
        </p:nvGrpSpPr>
        <p:grpSpPr>
          <a:xfrm>
            <a:off x="5739223" y="4002698"/>
            <a:ext cx="532452" cy="553027"/>
            <a:chOff x="5492317" y="918246"/>
            <a:chExt cx="1771469" cy="1802163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B19A3BE-FEB4-3645-A28F-B3887C5F4BD8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536A521-E757-7641-8155-1642C440F50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A1EC009-5143-A64B-A973-EBEB599C488A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BB03E6-1778-294F-9785-042A07646B5E}"/>
                </a:ext>
              </a:extLst>
            </p:cNvPr>
            <p:cNvCxnSpPr>
              <a:cxnSpLocks/>
              <a:stCxn id="91" idx="3"/>
              <a:endCxn id="93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087A34B-A5E0-5346-B209-B1E0A57B531B}"/>
                </a:ext>
              </a:extLst>
            </p:cNvPr>
            <p:cNvCxnSpPr>
              <a:cxnSpLocks/>
              <a:stCxn id="93" idx="1"/>
              <a:endCxn id="9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2C1853B-AB53-F644-A6AC-601DB57972AE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807411C-1A4C-1C45-BF5D-01110A0D599B}"/>
                </a:ext>
              </a:extLst>
            </p:cNvPr>
            <p:cNvCxnSpPr>
              <a:cxnSpLocks/>
              <a:stCxn id="91" idx="1"/>
              <a:endCxn id="9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FAC92B-A8B5-2C4B-B507-2917C977C5CB}"/>
              </a:ext>
            </a:extLst>
          </p:cNvPr>
          <p:cNvGrpSpPr/>
          <p:nvPr/>
        </p:nvGrpSpPr>
        <p:grpSpPr>
          <a:xfrm>
            <a:off x="6390861" y="4002698"/>
            <a:ext cx="532452" cy="553027"/>
            <a:chOff x="5492317" y="918246"/>
            <a:chExt cx="1771469" cy="1802163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36E742A-61D7-1341-B10F-45D87E549442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D082A70-E1AC-5149-904D-915ED13EA4F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FE4E96D-3613-304F-9D9B-17BE697B27DF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42F7F6B-A44F-7B45-ACE2-56B5A7AECA18}"/>
                </a:ext>
              </a:extLst>
            </p:cNvPr>
            <p:cNvCxnSpPr>
              <a:cxnSpLocks/>
              <a:stCxn id="100" idx="3"/>
              <a:endCxn id="102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D34FCAB-BACC-ED46-8870-389ABFEB5F76}"/>
                </a:ext>
              </a:extLst>
            </p:cNvPr>
            <p:cNvCxnSpPr>
              <a:cxnSpLocks/>
              <a:stCxn id="102" idx="1"/>
              <a:endCxn id="101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559796F-EEA5-654C-962C-DD366B76005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90C99FD-0492-354D-B708-5E952CD9FE8F}"/>
                </a:ext>
              </a:extLst>
            </p:cNvPr>
            <p:cNvCxnSpPr>
              <a:cxnSpLocks/>
              <a:stCxn id="101" idx="7"/>
              <a:endCxn id="105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B07E2A2-A224-8E44-8244-8D32824AF8E6}"/>
              </a:ext>
            </a:extLst>
          </p:cNvPr>
          <p:cNvGrpSpPr/>
          <p:nvPr/>
        </p:nvGrpSpPr>
        <p:grpSpPr>
          <a:xfrm>
            <a:off x="7015205" y="4002698"/>
            <a:ext cx="532452" cy="553027"/>
            <a:chOff x="5492317" y="918246"/>
            <a:chExt cx="1771469" cy="180216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7293552-040C-3542-A7E4-CEDE02E448C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27AB425-73C6-D140-986D-BB7DACD70C0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738EBB1-920F-9C43-B107-A3C26F553E5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A7F3E-C2B3-684A-851D-00DCE6A2BFB5}"/>
                </a:ext>
              </a:extLst>
            </p:cNvPr>
            <p:cNvCxnSpPr>
              <a:cxnSpLocks/>
              <a:stCxn id="109" idx="3"/>
              <a:endCxn id="111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B2FF802-1370-1742-95E8-74D26476CF15}"/>
                </a:ext>
              </a:extLst>
            </p:cNvPr>
            <p:cNvCxnSpPr>
              <a:cxnSpLocks/>
              <a:stCxn id="111" idx="1"/>
              <a:endCxn id="110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46DB721-6666-F941-A0AA-C566602948DE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D1C60ED-238E-A647-82F9-5F07AC2F9FC0}"/>
              </a:ext>
            </a:extLst>
          </p:cNvPr>
          <p:cNvGrpSpPr/>
          <p:nvPr/>
        </p:nvGrpSpPr>
        <p:grpSpPr>
          <a:xfrm>
            <a:off x="2589517" y="4634220"/>
            <a:ext cx="532452" cy="553027"/>
            <a:chOff x="5492317" y="918246"/>
            <a:chExt cx="1771469" cy="1802163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55F0CF5-FED4-B840-B13F-9E80F3139B62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F6A5530-1145-1A42-B50B-95771042DC82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AC04864-D791-3541-AE14-8264FB4F1887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D7E9605-7D52-AA43-9281-52460658EBE1}"/>
                </a:ext>
              </a:extLst>
            </p:cNvPr>
            <p:cNvCxnSpPr>
              <a:cxnSpLocks/>
              <a:stCxn id="117" idx="3"/>
              <a:endCxn id="119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2FA6887-1D16-3B45-8658-797745048B14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70CC6D1-05D8-5246-98D0-A4CC54DD8FB1}"/>
                </a:ext>
              </a:extLst>
            </p:cNvPr>
            <p:cNvCxnSpPr>
              <a:cxnSpLocks/>
              <a:stCxn id="119" idx="0"/>
              <a:endCxn id="122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A0A876-EF51-F84D-988D-DECFF3616FE3}"/>
                </a:ext>
              </a:extLst>
            </p:cNvPr>
            <p:cNvCxnSpPr>
              <a:cxnSpLocks/>
              <a:stCxn id="117" idx="1"/>
              <a:endCxn id="122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95950EA-2F7A-004F-9AF9-C8D956FAB198}"/>
                </a:ext>
              </a:extLst>
            </p:cNvPr>
            <p:cNvCxnSpPr>
              <a:cxnSpLocks/>
              <a:stCxn id="118" idx="7"/>
              <a:endCxn id="122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5DCBB03-3589-AA47-85A9-FEC399AA6AF6}"/>
              </a:ext>
            </a:extLst>
          </p:cNvPr>
          <p:cNvGrpSpPr/>
          <p:nvPr/>
        </p:nvGrpSpPr>
        <p:grpSpPr>
          <a:xfrm>
            <a:off x="3213861" y="4634220"/>
            <a:ext cx="532452" cy="553027"/>
            <a:chOff x="5492317" y="918246"/>
            <a:chExt cx="1771469" cy="1802163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08E25B8-7535-3940-8D14-A168F7BE6D20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99DED7D-70E8-0A4B-B8DC-5D626EA7ED25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635CAF5-A754-2D45-8816-8AD87EE7F730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A05DDEF-A7CE-144A-80D5-26FD7003EB6A}"/>
                </a:ext>
              </a:extLst>
            </p:cNvPr>
            <p:cNvCxnSpPr>
              <a:cxnSpLocks/>
              <a:stCxn id="127" idx="3"/>
              <a:endCxn id="129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8744B7-2456-BF42-BB27-26E9104A2247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8F36A2-7444-834E-9144-5E7610E96EBB}"/>
                </a:ext>
              </a:extLst>
            </p:cNvPr>
            <p:cNvCxnSpPr>
              <a:cxnSpLocks/>
              <a:stCxn id="129" idx="0"/>
              <a:endCxn id="132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73635C-9A4F-8543-A0A7-2D4F76D4A02F}"/>
                </a:ext>
              </a:extLst>
            </p:cNvPr>
            <p:cNvCxnSpPr>
              <a:cxnSpLocks/>
              <a:stCxn id="127" idx="1"/>
              <a:endCxn id="132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C38C18-395C-5E47-9D9D-22E420DA119A}"/>
              </a:ext>
            </a:extLst>
          </p:cNvPr>
          <p:cNvGrpSpPr/>
          <p:nvPr/>
        </p:nvGrpSpPr>
        <p:grpSpPr>
          <a:xfrm>
            <a:off x="3865499" y="4634220"/>
            <a:ext cx="532452" cy="553027"/>
            <a:chOff x="5492317" y="918246"/>
            <a:chExt cx="1771469" cy="1802163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00BE96-4EFC-624E-A783-01BE11D3661B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977D9FE-588F-8841-8A73-BCC0AC1610E3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999B891-AD50-EC4A-BCE3-9ED3E3544D6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FD34FED-286B-CA4C-8D6F-6A1898A00239}"/>
                </a:ext>
              </a:extLst>
            </p:cNvPr>
            <p:cNvCxnSpPr>
              <a:cxnSpLocks/>
              <a:stCxn id="136" idx="3"/>
              <a:endCxn id="138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1FAAF42-E5B6-2C40-8140-BCA4F8B6A28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D23077F-E024-7A4E-B678-86B2EA90F420}"/>
                </a:ext>
              </a:extLst>
            </p:cNvPr>
            <p:cNvCxnSpPr>
              <a:cxnSpLocks/>
              <a:stCxn id="138" idx="0"/>
              <a:endCxn id="141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1DF3F2-5FAA-7247-90FF-8B586606CBF1}"/>
                </a:ext>
              </a:extLst>
            </p:cNvPr>
            <p:cNvCxnSpPr>
              <a:cxnSpLocks/>
              <a:stCxn id="137" idx="7"/>
              <a:endCxn id="141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76AC058-996C-0F42-A5DF-89F79B73E9A4}"/>
              </a:ext>
            </a:extLst>
          </p:cNvPr>
          <p:cNvGrpSpPr/>
          <p:nvPr/>
        </p:nvGrpSpPr>
        <p:grpSpPr>
          <a:xfrm>
            <a:off x="4489843" y="4634220"/>
            <a:ext cx="532452" cy="553027"/>
            <a:chOff x="5492317" y="918246"/>
            <a:chExt cx="1771469" cy="180216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8AE05A1-9DCB-2F43-B469-5FE47395FE1C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E8B4A71-6258-F94A-B1CA-59A92F80D0C3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EBC865D-4BB3-3945-A015-CBFF442DAC8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B1C486F-2E5B-5846-B83C-5BE7B2A89673}"/>
                </a:ext>
              </a:extLst>
            </p:cNvPr>
            <p:cNvCxnSpPr>
              <a:cxnSpLocks/>
              <a:stCxn id="145" idx="3"/>
              <a:endCxn id="147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25305B4-7BF4-6740-AA09-4A73F649C94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CFEDDE2-3AD9-D940-B0D8-498D3A8DB6A9}"/>
                </a:ext>
              </a:extLst>
            </p:cNvPr>
            <p:cNvCxnSpPr>
              <a:cxnSpLocks/>
              <a:stCxn id="147" idx="0"/>
              <a:endCxn id="150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6BCFC98-4BCA-214C-BCD5-EF6B0B6583FF}"/>
              </a:ext>
            </a:extLst>
          </p:cNvPr>
          <p:cNvGrpSpPr/>
          <p:nvPr/>
        </p:nvGrpSpPr>
        <p:grpSpPr>
          <a:xfrm>
            <a:off x="5125924" y="4634220"/>
            <a:ext cx="532452" cy="553027"/>
            <a:chOff x="5492317" y="918246"/>
            <a:chExt cx="1771469" cy="1802163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96A4F4D-4F0A-EB4E-BD12-8D0029CDDFB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8BCE14F-C1AF-DF40-A7D7-B6BB107BCDD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6A617B8-D097-C448-A407-85E739D07D3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4EDC136-A0EE-1546-ACCB-4F6D53D38654}"/>
                </a:ext>
              </a:extLst>
            </p:cNvPr>
            <p:cNvCxnSpPr>
              <a:cxnSpLocks/>
              <a:stCxn id="153" idx="3"/>
              <a:endCxn id="155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DEAA93E-1DE1-D74A-B019-BBEFED4D87A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0B9495B-FA68-3A46-9C4F-85442D709F17}"/>
                </a:ext>
              </a:extLst>
            </p:cNvPr>
            <p:cNvCxnSpPr>
              <a:cxnSpLocks/>
              <a:stCxn id="153" idx="1"/>
              <a:endCxn id="158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9DA0DD5-4846-D34B-9523-BDBE050F6A37}"/>
                </a:ext>
              </a:extLst>
            </p:cNvPr>
            <p:cNvCxnSpPr>
              <a:cxnSpLocks/>
              <a:stCxn id="154" idx="7"/>
              <a:endCxn id="158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486E5B0-A4F1-084A-B2DE-46AC843D9CFD}"/>
              </a:ext>
            </a:extLst>
          </p:cNvPr>
          <p:cNvGrpSpPr/>
          <p:nvPr/>
        </p:nvGrpSpPr>
        <p:grpSpPr>
          <a:xfrm>
            <a:off x="5750268" y="4634220"/>
            <a:ext cx="532452" cy="553027"/>
            <a:chOff x="5492317" y="918246"/>
            <a:chExt cx="1771469" cy="180216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150CC30-0448-9246-95B6-0CEC35808036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09B73D7-67B0-1A46-9BAD-DA9CC8C80F3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D602272-9488-F84F-9AE6-1931C44695AB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50145B8-E109-3A4C-9C4B-7735A965181C}"/>
                </a:ext>
              </a:extLst>
            </p:cNvPr>
            <p:cNvCxnSpPr>
              <a:cxnSpLocks/>
              <a:stCxn id="162" idx="3"/>
              <a:endCxn id="16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3546FBF-9BDF-7046-8047-CFC4752ABC4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F44590-B4D5-3C40-B3DE-4CFD290BBCE0}"/>
                </a:ext>
              </a:extLst>
            </p:cNvPr>
            <p:cNvCxnSpPr>
              <a:cxnSpLocks/>
              <a:stCxn id="162" idx="1"/>
              <a:endCxn id="16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E0B5116-42B5-E642-B4C7-DF02A7DBBBC2}"/>
              </a:ext>
            </a:extLst>
          </p:cNvPr>
          <p:cNvGrpSpPr/>
          <p:nvPr/>
        </p:nvGrpSpPr>
        <p:grpSpPr>
          <a:xfrm>
            <a:off x="6401906" y="4634220"/>
            <a:ext cx="532452" cy="553027"/>
            <a:chOff x="5492317" y="918246"/>
            <a:chExt cx="1771469" cy="1802163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3067DBE-9680-2A4E-9235-B5716F092C1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A262921-183F-2042-8905-E09D92776DA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40A7BD9-38A5-EA49-8F3B-3DEE846F359A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B43C474-813D-4547-A12E-FF1C3B41A90A}"/>
                </a:ext>
              </a:extLst>
            </p:cNvPr>
            <p:cNvCxnSpPr>
              <a:cxnSpLocks/>
              <a:stCxn id="170" idx="3"/>
              <a:endCxn id="172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217E5E4-EA34-E544-B182-1B0FB6044C9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690580C-B377-4C4E-AE7F-763FFBA10CE4}"/>
                </a:ext>
              </a:extLst>
            </p:cNvPr>
            <p:cNvCxnSpPr>
              <a:cxnSpLocks/>
              <a:stCxn id="171" idx="7"/>
              <a:endCxn id="175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9BA6F53-372D-1E42-B5FE-74BDAED5B6A9}"/>
              </a:ext>
            </a:extLst>
          </p:cNvPr>
          <p:cNvGrpSpPr/>
          <p:nvPr/>
        </p:nvGrpSpPr>
        <p:grpSpPr>
          <a:xfrm>
            <a:off x="7026250" y="4634220"/>
            <a:ext cx="532452" cy="553027"/>
            <a:chOff x="5492317" y="918246"/>
            <a:chExt cx="1771469" cy="180216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33C8265-2F69-CC4C-83CF-93A33DEBD577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A9EE97E-C5E6-6E40-8370-FEC3737B8B97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779FE26-1079-0C4D-B01A-E4540D51E91B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3027DE5-A7BA-1248-AC5C-33AA5C96E880}"/>
                </a:ext>
              </a:extLst>
            </p:cNvPr>
            <p:cNvCxnSpPr>
              <a:cxnSpLocks/>
              <a:stCxn id="178" idx="3"/>
              <a:endCxn id="180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6DB42BC-BAC2-3B46-82D0-C9C7950205B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FA1A6E2-43EB-EE4C-845F-5AC3ADA1B6E2}"/>
              </a:ext>
            </a:extLst>
          </p:cNvPr>
          <p:cNvGrpSpPr/>
          <p:nvPr/>
        </p:nvGrpSpPr>
        <p:grpSpPr>
          <a:xfrm>
            <a:off x="2588642" y="5295813"/>
            <a:ext cx="532452" cy="553027"/>
            <a:chOff x="5492317" y="918246"/>
            <a:chExt cx="1771469" cy="1802163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8EF1141-F535-6B43-A10D-94E704E30F6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E82801E-E760-1147-B182-E2503BAAA901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492475E-FEB1-C542-8923-99A8911EFB67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C685941-9051-3745-9977-1EEB106DDC65}"/>
                </a:ext>
              </a:extLst>
            </p:cNvPr>
            <p:cNvCxnSpPr>
              <a:cxnSpLocks/>
              <a:stCxn id="187" idx="1"/>
              <a:endCxn id="186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DD1C06A-5C20-A74C-BD1D-1CF5688E1B04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0E340FC-37E3-D547-852E-BD0A4C3A1979}"/>
                </a:ext>
              </a:extLst>
            </p:cNvPr>
            <p:cNvCxnSpPr>
              <a:cxnSpLocks/>
              <a:stCxn id="187" idx="0"/>
              <a:endCxn id="190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666569B-05EF-7D4A-B2AF-0CA4C5D8A01D}"/>
                </a:ext>
              </a:extLst>
            </p:cNvPr>
            <p:cNvCxnSpPr>
              <a:cxnSpLocks/>
              <a:stCxn id="185" idx="1"/>
              <a:endCxn id="190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DA7C39E-35A4-5748-A8AF-87F62BD778AD}"/>
                </a:ext>
              </a:extLst>
            </p:cNvPr>
            <p:cNvCxnSpPr>
              <a:cxnSpLocks/>
              <a:stCxn id="186" idx="7"/>
              <a:endCxn id="190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8DD18D-46C2-2D4F-906E-E743F8E35C77}"/>
              </a:ext>
            </a:extLst>
          </p:cNvPr>
          <p:cNvGrpSpPr/>
          <p:nvPr/>
        </p:nvGrpSpPr>
        <p:grpSpPr>
          <a:xfrm>
            <a:off x="3212986" y="5295813"/>
            <a:ext cx="532452" cy="553027"/>
            <a:chOff x="5492317" y="918246"/>
            <a:chExt cx="1771469" cy="180216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B9C784D-1BC1-5945-BC28-95F07D92CAF0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FD65A3D-F3FA-164A-A1A2-44C69C06AA6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F1E4AB5E-8D6E-7B44-92A7-D2903E31B46C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E7072E2-2AC7-6E48-AE35-995869841EA0}"/>
                </a:ext>
              </a:extLst>
            </p:cNvPr>
            <p:cNvCxnSpPr>
              <a:cxnSpLocks/>
              <a:stCxn id="197" idx="1"/>
              <a:endCxn id="196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97389D9-453F-3348-9EDC-92A2A46230CF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0A0BD9E-338C-3144-9A71-A572C9523D78}"/>
                </a:ext>
              </a:extLst>
            </p:cNvPr>
            <p:cNvCxnSpPr>
              <a:cxnSpLocks/>
              <a:stCxn id="197" idx="0"/>
              <a:endCxn id="200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7DF345B-9462-BA40-B551-8901BED766D0}"/>
                </a:ext>
              </a:extLst>
            </p:cNvPr>
            <p:cNvCxnSpPr>
              <a:cxnSpLocks/>
              <a:stCxn id="195" idx="1"/>
              <a:endCxn id="200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E8032FF-FB03-9F4B-B175-F4AA39EAAB9C}"/>
              </a:ext>
            </a:extLst>
          </p:cNvPr>
          <p:cNvGrpSpPr/>
          <p:nvPr/>
        </p:nvGrpSpPr>
        <p:grpSpPr>
          <a:xfrm>
            <a:off x="3864624" y="5295813"/>
            <a:ext cx="532452" cy="553027"/>
            <a:chOff x="5492317" y="918246"/>
            <a:chExt cx="1771469" cy="1802163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BE3B61B0-5214-DC42-A046-C02275B81154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D33C901-3BB7-044F-9DEF-5B3BC6BA83F5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66BDBCF-641C-F840-A282-18956526B5B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3BA8853-B569-8748-B059-C07A5C6DEFDE}"/>
                </a:ext>
              </a:extLst>
            </p:cNvPr>
            <p:cNvCxnSpPr>
              <a:cxnSpLocks/>
              <a:stCxn id="206" idx="1"/>
              <a:endCxn id="205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22FD4BE-1645-8A43-B585-C263FAB9605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D3ACEC5-472C-8942-BF45-63A3D6C316B1}"/>
                </a:ext>
              </a:extLst>
            </p:cNvPr>
            <p:cNvCxnSpPr>
              <a:cxnSpLocks/>
              <a:stCxn id="206" idx="0"/>
              <a:endCxn id="209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9A480AC-8CA5-F344-8449-3BB9FC6F56AC}"/>
                </a:ext>
              </a:extLst>
            </p:cNvPr>
            <p:cNvCxnSpPr>
              <a:cxnSpLocks/>
              <a:stCxn id="205" idx="7"/>
              <a:endCxn id="209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0638122-6CEE-7849-AE58-D26781213BB2}"/>
              </a:ext>
            </a:extLst>
          </p:cNvPr>
          <p:cNvGrpSpPr/>
          <p:nvPr/>
        </p:nvGrpSpPr>
        <p:grpSpPr>
          <a:xfrm>
            <a:off x="4488968" y="5295813"/>
            <a:ext cx="532452" cy="553027"/>
            <a:chOff x="5492317" y="918246"/>
            <a:chExt cx="1771469" cy="1802163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59D5253-398E-4746-8B91-9E555956D7EA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9E392A4B-3EF4-6042-845A-63E71897CC58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2E6C0A0-D0F2-D444-917C-8EA49E14060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5883F6A-4ADC-6F4D-A6E5-107438956F77}"/>
                </a:ext>
              </a:extLst>
            </p:cNvPr>
            <p:cNvCxnSpPr>
              <a:cxnSpLocks/>
              <a:stCxn id="215" idx="1"/>
              <a:endCxn id="214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58B02062-98F5-194F-BB70-220A58F655E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AAD39A3-9A14-EC4A-92B8-D74DA6E3949E}"/>
                </a:ext>
              </a:extLst>
            </p:cNvPr>
            <p:cNvCxnSpPr>
              <a:cxnSpLocks/>
              <a:stCxn id="215" idx="0"/>
              <a:endCxn id="218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22ED1F7-FB46-F849-A1D4-B38C625AC4C9}"/>
              </a:ext>
            </a:extLst>
          </p:cNvPr>
          <p:cNvGrpSpPr/>
          <p:nvPr/>
        </p:nvGrpSpPr>
        <p:grpSpPr>
          <a:xfrm>
            <a:off x="5125049" y="5295813"/>
            <a:ext cx="532452" cy="553027"/>
            <a:chOff x="5492317" y="918246"/>
            <a:chExt cx="1771469" cy="1802163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6A7F66E-F509-FB4F-A669-71CDC4127297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341C6A6-7666-EB41-82FE-BA17F201A7AC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E3B1710-5453-384D-8D22-655CF20E5E59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F0FE2A-1E6B-A34B-A51B-97BA0F3DA1BF}"/>
                </a:ext>
              </a:extLst>
            </p:cNvPr>
            <p:cNvCxnSpPr>
              <a:cxnSpLocks/>
              <a:stCxn id="223" idx="1"/>
              <a:endCxn id="22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9B123D2-0765-8B44-9B1A-268F83594374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43A04DAB-1F6D-B841-8BB9-B5459B4807CB}"/>
                </a:ext>
              </a:extLst>
            </p:cNvPr>
            <p:cNvCxnSpPr>
              <a:cxnSpLocks/>
              <a:stCxn id="221" idx="1"/>
              <a:endCxn id="22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6211DFB-EBAE-3347-860D-C4B3555336F7}"/>
                </a:ext>
              </a:extLst>
            </p:cNvPr>
            <p:cNvCxnSpPr>
              <a:cxnSpLocks/>
              <a:stCxn id="222" idx="7"/>
              <a:endCxn id="226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8BB8CAE-5B23-B74F-87BC-89DFF85AF882}"/>
              </a:ext>
            </a:extLst>
          </p:cNvPr>
          <p:cNvGrpSpPr/>
          <p:nvPr/>
        </p:nvGrpSpPr>
        <p:grpSpPr>
          <a:xfrm>
            <a:off x="5749393" y="5295813"/>
            <a:ext cx="532452" cy="553027"/>
            <a:chOff x="5492317" y="918246"/>
            <a:chExt cx="1771469" cy="1802163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0209D8D-23A2-1F4D-AEDC-43D1C6B3F69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6B84AB0-F4F5-244D-B070-71EBE67EE56B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3EF3F064-6C30-4C4F-94A4-B8DEB0E76ED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9AC693C-24F4-C642-8EA2-9B1358303951}"/>
                </a:ext>
              </a:extLst>
            </p:cNvPr>
            <p:cNvCxnSpPr>
              <a:cxnSpLocks/>
              <a:stCxn id="232" idx="1"/>
              <a:endCxn id="231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0FABDE2-DBB0-EB43-BB7F-00E95828B4D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683F866-7847-604E-BD9B-0ED52CBE7868}"/>
                </a:ext>
              </a:extLst>
            </p:cNvPr>
            <p:cNvCxnSpPr>
              <a:cxnSpLocks/>
              <a:stCxn id="230" idx="1"/>
              <a:endCxn id="235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8295A01-44DE-6841-8D6F-F95B8DD66885}"/>
              </a:ext>
            </a:extLst>
          </p:cNvPr>
          <p:cNvGrpSpPr/>
          <p:nvPr/>
        </p:nvGrpSpPr>
        <p:grpSpPr>
          <a:xfrm>
            <a:off x="6401031" y="5295813"/>
            <a:ext cx="532452" cy="553027"/>
            <a:chOff x="5492317" y="918246"/>
            <a:chExt cx="1771469" cy="1802163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6DD8D7D2-8225-314D-B5A5-2B24C4C90AA6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14D87F5-2DFF-5241-BE01-9E31F41AE78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74E6177-4B16-D840-9DA0-13B38F47E92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2B5D961-94FC-F84C-96AD-CE140458FC07}"/>
                </a:ext>
              </a:extLst>
            </p:cNvPr>
            <p:cNvCxnSpPr>
              <a:cxnSpLocks/>
              <a:stCxn id="240" idx="1"/>
              <a:endCxn id="239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FB067AA-9276-C745-9C32-7DAA7506D6B2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0A13367-D3ED-F34F-85D9-735803611EDB}"/>
                </a:ext>
              </a:extLst>
            </p:cNvPr>
            <p:cNvCxnSpPr>
              <a:cxnSpLocks/>
              <a:stCxn id="239" idx="7"/>
              <a:endCxn id="243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BE4052A-4AB9-434D-B331-1D8B5CBB9A87}"/>
              </a:ext>
            </a:extLst>
          </p:cNvPr>
          <p:cNvGrpSpPr/>
          <p:nvPr/>
        </p:nvGrpSpPr>
        <p:grpSpPr>
          <a:xfrm>
            <a:off x="7025375" y="5295813"/>
            <a:ext cx="532452" cy="553027"/>
            <a:chOff x="5492317" y="918246"/>
            <a:chExt cx="1771469" cy="1802163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8974F73-4C45-B94B-A355-3621EF5AC02E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EF59CAEA-9537-8946-90A3-31A1EBC50580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F55DF2E-B291-A945-9710-3B44401BB90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56DC6C5-5A93-044D-85AB-F83D824181E8}"/>
                </a:ext>
              </a:extLst>
            </p:cNvPr>
            <p:cNvCxnSpPr>
              <a:cxnSpLocks/>
              <a:stCxn id="248" idx="1"/>
              <a:endCxn id="247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D7F8833-FC16-8D48-8FC7-A8A0B286A313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B70F0A4-6F37-A444-B299-7BD0EE5DC7A1}"/>
              </a:ext>
            </a:extLst>
          </p:cNvPr>
          <p:cNvGrpSpPr/>
          <p:nvPr/>
        </p:nvGrpSpPr>
        <p:grpSpPr>
          <a:xfrm>
            <a:off x="2599687" y="5927335"/>
            <a:ext cx="532452" cy="553027"/>
            <a:chOff x="5492317" y="918246"/>
            <a:chExt cx="1771469" cy="1802163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5BE0C60-2E2B-5C40-8691-0DAEC030495C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1BF30F7-5281-C644-B4A6-392EAC0107D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1698338-8E62-C043-8C96-0DC2E9AEC04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72229FC9-0B25-0F49-A3BB-FBA120D545B3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8DEB368-6758-0A48-A26A-21EFE60C8BC2}"/>
                </a:ext>
              </a:extLst>
            </p:cNvPr>
            <p:cNvCxnSpPr>
              <a:cxnSpLocks/>
              <a:stCxn id="255" idx="0"/>
              <a:endCxn id="25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5C0950B8-5423-BE4C-8666-0C190F1323A5}"/>
                </a:ext>
              </a:extLst>
            </p:cNvPr>
            <p:cNvCxnSpPr>
              <a:cxnSpLocks/>
              <a:stCxn id="253" idx="1"/>
              <a:endCxn id="25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DB2084C4-48E9-7A4B-9D4D-6B2FD2B4EA53}"/>
                </a:ext>
              </a:extLst>
            </p:cNvPr>
            <p:cNvCxnSpPr>
              <a:cxnSpLocks/>
              <a:stCxn id="254" idx="7"/>
              <a:endCxn id="257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52A638D-D7D3-764D-9989-21B7F81D019C}"/>
              </a:ext>
            </a:extLst>
          </p:cNvPr>
          <p:cNvGrpSpPr/>
          <p:nvPr/>
        </p:nvGrpSpPr>
        <p:grpSpPr>
          <a:xfrm>
            <a:off x="3224031" y="5927335"/>
            <a:ext cx="532452" cy="553027"/>
            <a:chOff x="5492317" y="918246"/>
            <a:chExt cx="1771469" cy="1802163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E3D9769-36EF-8747-ABE7-4AC5998814E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3AB1F44-61F3-F74A-83ED-EF452FEC5DB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A66D726-60A2-8340-B6FF-1BAFCD4E98BC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384FF84-F41F-FD46-A1F1-48B2A942A73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8B30E38-0135-EC45-BFBC-776272ABC863}"/>
                </a:ext>
              </a:extLst>
            </p:cNvPr>
            <p:cNvCxnSpPr>
              <a:cxnSpLocks/>
              <a:stCxn id="264" idx="0"/>
              <a:endCxn id="266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76FFD1D-C79A-F34F-849C-114EBC3F7906}"/>
                </a:ext>
              </a:extLst>
            </p:cNvPr>
            <p:cNvCxnSpPr>
              <a:cxnSpLocks/>
              <a:stCxn id="262" idx="1"/>
              <a:endCxn id="26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2CAFAB1-9700-6E4F-A75C-28BC213E0824}"/>
              </a:ext>
            </a:extLst>
          </p:cNvPr>
          <p:cNvGrpSpPr/>
          <p:nvPr/>
        </p:nvGrpSpPr>
        <p:grpSpPr>
          <a:xfrm>
            <a:off x="3875669" y="5927335"/>
            <a:ext cx="532452" cy="553027"/>
            <a:chOff x="5492317" y="918246"/>
            <a:chExt cx="1771469" cy="1802163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C44750E-C664-1547-85DE-43527E5DB59F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6C375EA-9538-784F-9E94-DCAAD2ECF29C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F4C93ABC-F204-EF4C-9891-09CB19EA30E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5C127F-8353-5843-A53D-02B0A1E48B85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6EFD438-DEC0-E84C-9BDE-F18646066623}"/>
                </a:ext>
              </a:extLst>
            </p:cNvPr>
            <p:cNvCxnSpPr>
              <a:cxnSpLocks/>
              <a:stCxn id="272" idx="0"/>
              <a:endCxn id="274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40B10B-8ACC-4C42-BD4E-9CFD1C4D9611}"/>
                </a:ext>
              </a:extLst>
            </p:cNvPr>
            <p:cNvCxnSpPr>
              <a:cxnSpLocks/>
              <a:stCxn id="271" idx="7"/>
              <a:endCxn id="274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5A2DEE1A-82C5-6F45-BCA0-F3258BE8EFB4}"/>
              </a:ext>
            </a:extLst>
          </p:cNvPr>
          <p:cNvGrpSpPr/>
          <p:nvPr/>
        </p:nvGrpSpPr>
        <p:grpSpPr>
          <a:xfrm>
            <a:off x="4500013" y="5927335"/>
            <a:ext cx="532452" cy="553027"/>
            <a:chOff x="5492317" y="918246"/>
            <a:chExt cx="1771469" cy="1802163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E0B13DC-B00E-FD48-AC20-96F99247C961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FD151D7-554B-9148-BE5D-53ED25565BC1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4513299-8BA2-104F-B31D-FD1147D7493C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E4F1DF6-58BB-FA4A-BB75-4FE26CEDC40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A678DAA-495A-7344-BC2E-0BB496F82300}"/>
                </a:ext>
              </a:extLst>
            </p:cNvPr>
            <p:cNvCxnSpPr>
              <a:cxnSpLocks/>
              <a:stCxn id="280" idx="0"/>
              <a:endCxn id="282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7138B25-2FA7-374B-8306-812D5E7980CD}"/>
              </a:ext>
            </a:extLst>
          </p:cNvPr>
          <p:cNvGrpSpPr/>
          <p:nvPr/>
        </p:nvGrpSpPr>
        <p:grpSpPr>
          <a:xfrm>
            <a:off x="5136094" y="5927335"/>
            <a:ext cx="532452" cy="553027"/>
            <a:chOff x="5492317" y="918246"/>
            <a:chExt cx="1771469" cy="1802163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08B21F9-3E99-2740-878B-49E0E083E675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F512D0B0-EEC4-6E42-B7F4-0A13A632A0AC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212026B8-D830-A744-A541-C20618669A54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5ED71B1-CC95-0A47-ABAB-129A95F06B1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5377C6C5-2F10-0748-B073-78CEA82C039B}"/>
                </a:ext>
              </a:extLst>
            </p:cNvPr>
            <p:cNvCxnSpPr>
              <a:cxnSpLocks/>
              <a:stCxn id="285" idx="1"/>
              <a:endCxn id="289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F23CEB25-10E1-B049-BC47-6680C93BDE64}"/>
                </a:ext>
              </a:extLst>
            </p:cNvPr>
            <p:cNvCxnSpPr>
              <a:cxnSpLocks/>
              <a:stCxn id="286" idx="7"/>
              <a:endCxn id="289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8E287DF-DDDB-3847-B54B-A64DC7FB111B}"/>
              </a:ext>
            </a:extLst>
          </p:cNvPr>
          <p:cNvGrpSpPr/>
          <p:nvPr/>
        </p:nvGrpSpPr>
        <p:grpSpPr>
          <a:xfrm>
            <a:off x="5760438" y="5927335"/>
            <a:ext cx="532452" cy="553027"/>
            <a:chOff x="5492317" y="918246"/>
            <a:chExt cx="1771469" cy="1802163"/>
          </a:xfrm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D4E21FA8-FA72-6544-9A7F-5A1C4FF111E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48C2291F-F489-FC4D-B0EF-F8E3E5277F65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90059254-155D-8147-8B88-AE0284F66DD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260CC6D-E093-264A-97E2-58B43F0E9072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2D0ED77-7856-284B-A953-4E5C78662760}"/>
                </a:ext>
              </a:extLst>
            </p:cNvPr>
            <p:cNvCxnSpPr>
              <a:cxnSpLocks/>
              <a:stCxn id="293" idx="1"/>
              <a:endCxn id="29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CE99EA9-31A9-9844-ACAD-452FC4F5339C}"/>
              </a:ext>
            </a:extLst>
          </p:cNvPr>
          <p:cNvGrpSpPr/>
          <p:nvPr/>
        </p:nvGrpSpPr>
        <p:grpSpPr>
          <a:xfrm>
            <a:off x="6412076" y="5927335"/>
            <a:ext cx="532452" cy="553027"/>
            <a:chOff x="5492317" y="918246"/>
            <a:chExt cx="1771469" cy="1802163"/>
          </a:xfrm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C41EDE22-16BA-2D4C-A54B-B54EAEE72745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7C2FD34-2800-354E-877C-954963210BB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755B73C-3CDC-6547-8BD6-E111B0E4BF5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887EDB7B-40FF-E84F-BEC4-0403316473B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536E557B-0475-3542-A87A-37396F3BAB9D}"/>
                </a:ext>
              </a:extLst>
            </p:cNvPr>
            <p:cNvCxnSpPr>
              <a:cxnSpLocks/>
              <a:stCxn id="301" idx="7"/>
              <a:endCxn id="304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4391982-820E-4440-972F-5832A1101CB8}"/>
              </a:ext>
            </a:extLst>
          </p:cNvPr>
          <p:cNvGrpSpPr/>
          <p:nvPr/>
        </p:nvGrpSpPr>
        <p:grpSpPr>
          <a:xfrm>
            <a:off x="7036420" y="5927335"/>
            <a:ext cx="532452" cy="553027"/>
            <a:chOff x="5492317" y="918246"/>
            <a:chExt cx="1771469" cy="1802163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E05A3AF-D5F7-F04B-9BC7-F3D807486EB3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6CFAE50-9F73-C442-88B9-36A8CEBB076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41924F5-F76E-A540-8FF7-D49FB896CA59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999DB6A3-6A8E-634D-AF65-08E957D9549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1FB2FE9-9E12-8D4F-96DB-2161669F3615}"/>
              </a:ext>
            </a:extLst>
          </p:cNvPr>
          <p:cNvCxnSpPr>
            <a:cxnSpLocks/>
          </p:cNvCxnSpPr>
          <p:nvPr/>
        </p:nvCxnSpPr>
        <p:spPr>
          <a:xfrm flipH="1">
            <a:off x="2548626" y="4596838"/>
            <a:ext cx="5101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659D97B2-67EA-D148-BC5F-79CB7A53F517}"/>
              </a:ext>
            </a:extLst>
          </p:cNvPr>
          <p:cNvCxnSpPr>
            <a:cxnSpLocks/>
          </p:cNvCxnSpPr>
          <p:nvPr/>
        </p:nvCxnSpPr>
        <p:spPr>
          <a:xfrm flipH="1">
            <a:off x="2548626" y="5236918"/>
            <a:ext cx="5101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1EA1AE0-5F73-8344-86F3-5A852CC1D5EB}"/>
              </a:ext>
            </a:extLst>
          </p:cNvPr>
          <p:cNvCxnSpPr>
            <a:cxnSpLocks/>
          </p:cNvCxnSpPr>
          <p:nvPr/>
        </p:nvCxnSpPr>
        <p:spPr>
          <a:xfrm flipH="1">
            <a:off x="2568946" y="5887158"/>
            <a:ext cx="5101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Independent edge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b="1" dirty="0"/>
                  <a:t> graph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Flip a coin for each edge to decide if present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/>
                  <a:t>random graph, independent edges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6152601"/>
              </a:xfrm>
              <a:blipFill>
                <a:blip r:embed="rId3"/>
                <a:stretch>
                  <a:fillRect l="-1327" t="-1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8CDDD1A2-8811-4B46-B6DF-2FB95C37094B}"/>
              </a:ext>
            </a:extLst>
          </p:cNvPr>
          <p:cNvGrpSpPr/>
          <p:nvPr/>
        </p:nvGrpSpPr>
        <p:grpSpPr>
          <a:xfrm>
            <a:off x="5695517" y="795314"/>
            <a:ext cx="1771469" cy="1802163"/>
            <a:chOff x="5492317" y="918246"/>
            <a:chExt cx="1771469" cy="18021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E6B28B-2896-EA48-A094-34DC7023B976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EA17D6-95D7-994B-B294-38AB4697F4F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EA4F5B-6B56-524E-BD65-3A9C55CBF30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886B4B-256C-7F4A-9EA1-1797AB947523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573C06-1B9B-BC46-BA53-8FA17CFBCF1C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11D184-9DB5-9748-830F-891ABBCC80B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65028B-0587-1546-9E79-B18CA6965851}"/>
                </a:ext>
              </a:extLst>
            </p:cNvPr>
            <p:cNvCxnSpPr>
              <a:cxnSpLocks/>
              <a:stCxn id="12" idx="0"/>
              <a:endCxn id="19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BCD4D0-2504-AB40-A586-B9FD1C47E0B6}"/>
                </a:ext>
              </a:extLst>
            </p:cNvPr>
            <p:cNvCxnSpPr>
              <a:cxnSpLocks/>
              <a:stCxn id="10" idx="1"/>
              <a:endCxn id="19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357077-C7E5-454C-A4D1-31B68786574D}"/>
                </a:ext>
              </a:extLst>
            </p:cNvPr>
            <p:cNvCxnSpPr>
              <a:cxnSpLocks/>
              <a:stCxn id="11" idx="7"/>
              <a:endCxn id="19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CC28A1-B8AD-C243-BD8B-D0DA81523D78}"/>
              </a:ext>
            </a:extLst>
          </p:cNvPr>
          <p:cNvGrpSpPr/>
          <p:nvPr/>
        </p:nvGrpSpPr>
        <p:grpSpPr>
          <a:xfrm>
            <a:off x="2578472" y="4002698"/>
            <a:ext cx="532452" cy="553027"/>
            <a:chOff x="5492317" y="918246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3E16BB5-3AF3-DE40-BED8-96FCE2D4F808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6506A2F-7419-2C43-85F0-69FDE2899BBD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43F5ABE-2A12-3048-B212-98006323A0A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AD4B669-C570-8E45-AEF0-C9C5573F239B}"/>
                </a:ext>
              </a:extLst>
            </p:cNvPr>
            <p:cNvCxnSpPr>
              <a:cxnSpLocks/>
              <a:stCxn id="20" idx="3"/>
              <a:endCxn id="23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85D7C1-6187-6C4D-B908-F14D3381A5A2}"/>
                </a:ext>
              </a:extLst>
            </p:cNvPr>
            <p:cNvCxnSpPr>
              <a:cxnSpLocks/>
              <a:stCxn id="23" idx="1"/>
              <a:endCxn id="2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CBBA7A7-18F6-D74A-9557-A1F7B3E4BD96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45592F-C7D4-284F-8662-99BE0366693A}"/>
                </a:ext>
              </a:extLst>
            </p:cNvPr>
            <p:cNvCxnSpPr>
              <a:cxnSpLocks/>
              <a:stCxn id="23" idx="0"/>
              <a:endCxn id="26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1D6360-AB18-9844-A55D-822A427B4AD2}"/>
                </a:ext>
              </a:extLst>
            </p:cNvPr>
            <p:cNvCxnSpPr>
              <a:cxnSpLocks/>
              <a:stCxn id="20" idx="1"/>
              <a:endCxn id="2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6C4D89-CC27-9340-B19A-FF89A025E37F}"/>
                </a:ext>
              </a:extLst>
            </p:cNvPr>
            <p:cNvCxnSpPr>
              <a:cxnSpLocks/>
              <a:stCxn id="22" idx="7"/>
              <a:endCxn id="26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C0C93B-1B2B-EF48-8B93-676598BA3453}"/>
              </a:ext>
            </a:extLst>
          </p:cNvPr>
          <p:cNvGrpSpPr/>
          <p:nvPr/>
        </p:nvGrpSpPr>
        <p:grpSpPr>
          <a:xfrm>
            <a:off x="3202816" y="4002698"/>
            <a:ext cx="532452" cy="553027"/>
            <a:chOff x="5492317" y="918246"/>
            <a:chExt cx="1771469" cy="180216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3E984B5-E88E-9547-8A6C-F1898365D69F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9C5D665-EA1F-454A-B37B-E49D606EB01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E4B38D1-77FD-004E-9553-AF056DCCE002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76075A1-8827-5549-9D10-302647F82DF1}"/>
                </a:ext>
              </a:extLst>
            </p:cNvPr>
            <p:cNvCxnSpPr>
              <a:cxnSpLocks/>
              <a:stCxn id="32" idx="3"/>
              <a:endCxn id="3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2E64EDD-01F4-2745-9E28-CE6616E6A624}"/>
                </a:ext>
              </a:extLst>
            </p:cNvPr>
            <p:cNvCxnSpPr>
              <a:cxnSpLocks/>
              <a:stCxn id="34" idx="1"/>
              <a:endCxn id="33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DF28DD7-4F5F-B94B-9EA9-0308267F4A5E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FAE5A21-CE9A-854E-93DE-9FF7F49E02B8}"/>
                </a:ext>
              </a:extLst>
            </p:cNvPr>
            <p:cNvCxnSpPr>
              <a:cxnSpLocks/>
              <a:stCxn id="34" idx="0"/>
              <a:endCxn id="3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B6695CC-22BF-5548-B0F3-DA358360E4FE}"/>
                </a:ext>
              </a:extLst>
            </p:cNvPr>
            <p:cNvCxnSpPr>
              <a:cxnSpLocks/>
              <a:stCxn id="32" idx="1"/>
              <a:endCxn id="3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FCF6B51-67E8-0C42-A984-DA7DA1FA4208}"/>
              </a:ext>
            </a:extLst>
          </p:cNvPr>
          <p:cNvGrpSpPr/>
          <p:nvPr/>
        </p:nvGrpSpPr>
        <p:grpSpPr>
          <a:xfrm>
            <a:off x="3854454" y="4002698"/>
            <a:ext cx="532452" cy="553027"/>
            <a:chOff x="5492317" y="918246"/>
            <a:chExt cx="1771469" cy="1802163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F9C5F28C-EBCE-AD43-9750-A7CEA553A85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0905F4B8-C436-A748-805E-711CF8E0413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3E862D4A-6293-364D-B639-842FFD4FA366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B7509F1-8EBB-5748-96E1-607FC3DD894F}"/>
                </a:ext>
              </a:extLst>
            </p:cNvPr>
            <p:cNvCxnSpPr>
              <a:cxnSpLocks/>
              <a:stCxn id="62" idx="3"/>
              <a:endCxn id="6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813C7E6-A6D6-D045-8CF1-31E3EF34EEE2}"/>
                </a:ext>
              </a:extLst>
            </p:cNvPr>
            <p:cNvCxnSpPr>
              <a:cxnSpLocks/>
              <a:stCxn id="64" idx="1"/>
              <a:endCxn id="63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D9893AF-6DCB-154B-B05B-A99AD992A6A5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CAC640A-9926-704D-A6AF-ADBDDE56A033}"/>
                </a:ext>
              </a:extLst>
            </p:cNvPr>
            <p:cNvCxnSpPr>
              <a:cxnSpLocks/>
              <a:stCxn id="64" idx="0"/>
              <a:endCxn id="6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BC29738-CC0A-3B43-BFCC-BB1A39A6EEFC}"/>
                </a:ext>
              </a:extLst>
            </p:cNvPr>
            <p:cNvCxnSpPr>
              <a:cxnSpLocks/>
              <a:stCxn id="63" idx="7"/>
              <a:endCxn id="67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3888EBB-0223-BB41-BEC8-AB5F2952A90D}"/>
              </a:ext>
            </a:extLst>
          </p:cNvPr>
          <p:cNvGrpSpPr/>
          <p:nvPr/>
        </p:nvGrpSpPr>
        <p:grpSpPr>
          <a:xfrm>
            <a:off x="4478798" y="4002698"/>
            <a:ext cx="532452" cy="553027"/>
            <a:chOff x="5492317" y="918246"/>
            <a:chExt cx="1771469" cy="1802163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DDF880E-6D0B-AD4F-8DCF-8BC568287BE4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8779F3B-2390-B542-8D59-3AAF85098130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544FECF1-1230-8046-81DB-46E68922291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4B54020-A15C-6146-803C-A85A9E006FAB}"/>
                </a:ext>
              </a:extLst>
            </p:cNvPr>
            <p:cNvCxnSpPr>
              <a:cxnSpLocks/>
              <a:stCxn id="72" idx="3"/>
              <a:endCxn id="7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7C760CF-DD58-7143-BB58-88309700826C}"/>
                </a:ext>
              </a:extLst>
            </p:cNvPr>
            <p:cNvCxnSpPr>
              <a:cxnSpLocks/>
              <a:stCxn id="74" idx="1"/>
              <a:endCxn id="73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7BB6A60-1C39-F044-9162-9E0886314F67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18BA3D4-7ACC-B646-9C42-38B302E74DB9}"/>
                </a:ext>
              </a:extLst>
            </p:cNvPr>
            <p:cNvCxnSpPr>
              <a:cxnSpLocks/>
              <a:stCxn id="74" idx="0"/>
              <a:endCxn id="7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CA9E29D-B3EC-B248-A1F6-83460E34E7E8}"/>
              </a:ext>
            </a:extLst>
          </p:cNvPr>
          <p:cNvGrpSpPr/>
          <p:nvPr/>
        </p:nvGrpSpPr>
        <p:grpSpPr>
          <a:xfrm>
            <a:off x="5114879" y="4002698"/>
            <a:ext cx="532452" cy="553027"/>
            <a:chOff x="5492317" y="918246"/>
            <a:chExt cx="1771469" cy="1802163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E7A53E7-BFF8-E548-ACF1-2B9B37BE3BAE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083F2AE7-67AD-2C40-8EC2-97769CCD05E6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FB0B1986-6CF1-894B-A90C-49657F059270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3846824-058D-0B4B-BEC9-0C15B30526D3}"/>
                </a:ext>
              </a:extLst>
            </p:cNvPr>
            <p:cNvCxnSpPr>
              <a:cxnSpLocks/>
              <a:stCxn id="81" idx="3"/>
              <a:endCxn id="83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5713229-B678-B64E-89ED-E06450E3C2E6}"/>
                </a:ext>
              </a:extLst>
            </p:cNvPr>
            <p:cNvCxnSpPr>
              <a:cxnSpLocks/>
              <a:stCxn id="83" idx="1"/>
              <a:endCxn id="8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E0D4A8EB-E9BC-0549-AE48-FA6B9BE42419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2D68D631-1E1B-8A4B-91ED-4A273FA58FA3}"/>
                </a:ext>
              </a:extLst>
            </p:cNvPr>
            <p:cNvCxnSpPr>
              <a:cxnSpLocks/>
              <a:stCxn id="81" idx="1"/>
              <a:endCxn id="8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0FD94B1-32A7-A54D-B1B6-B1A2F19C010F}"/>
                </a:ext>
              </a:extLst>
            </p:cNvPr>
            <p:cNvCxnSpPr>
              <a:cxnSpLocks/>
              <a:stCxn id="82" idx="7"/>
              <a:endCxn id="86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24FFB67-B144-2C40-9709-7BCB94853E3B}"/>
              </a:ext>
            </a:extLst>
          </p:cNvPr>
          <p:cNvGrpSpPr/>
          <p:nvPr/>
        </p:nvGrpSpPr>
        <p:grpSpPr>
          <a:xfrm>
            <a:off x="5739223" y="4002698"/>
            <a:ext cx="532452" cy="553027"/>
            <a:chOff x="5492317" y="918246"/>
            <a:chExt cx="1771469" cy="1802163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B19A3BE-FEB4-3645-A28F-B3887C5F4BD8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536A521-E757-7641-8155-1642C440F50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6A1EC009-5143-A64B-A973-EBEB599C488A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9BB03E6-1778-294F-9785-042A07646B5E}"/>
                </a:ext>
              </a:extLst>
            </p:cNvPr>
            <p:cNvCxnSpPr>
              <a:cxnSpLocks/>
              <a:stCxn id="91" idx="3"/>
              <a:endCxn id="93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087A34B-A5E0-5346-B209-B1E0A57B531B}"/>
                </a:ext>
              </a:extLst>
            </p:cNvPr>
            <p:cNvCxnSpPr>
              <a:cxnSpLocks/>
              <a:stCxn id="93" idx="1"/>
              <a:endCxn id="9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42C1853B-AB53-F644-A6AC-601DB57972AE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9807411C-1A4C-1C45-BF5D-01110A0D599B}"/>
                </a:ext>
              </a:extLst>
            </p:cNvPr>
            <p:cNvCxnSpPr>
              <a:cxnSpLocks/>
              <a:stCxn id="91" idx="1"/>
              <a:endCxn id="9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8FAC92B-A8B5-2C4B-B507-2917C977C5CB}"/>
              </a:ext>
            </a:extLst>
          </p:cNvPr>
          <p:cNvGrpSpPr/>
          <p:nvPr/>
        </p:nvGrpSpPr>
        <p:grpSpPr>
          <a:xfrm>
            <a:off x="6390861" y="4002698"/>
            <a:ext cx="532452" cy="553027"/>
            <a:chOff x="5492317" y="918246"/>
            <a:chExt cx="1771469" cy="1802163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436E742A-61D7-1341-B10F-45D87E549442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8D082A70-E1AC-5149-904D-915ED13EA4F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FE4E96D-3613-304F-9D9B-17BE697B27DF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42F7F6B-A44F-7B45-ACE2-56B5A7AECA18}"/>
                </a:ext>
              </a:extLst>
            </p:cNvPr>
            <p:cNvCxnSpPr>
              <a:cxnSpLocks/>
              <a:stCxn id="100" idx="3"/>
              <a:endCxn id="102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D34FCAB-BACC-ED46-8870-389ABFEB5F76}"/>
                </a:ext>
              </a:extLst>
            </p:cNvPr>
            <p:cNvCxnSpPr>
              <a:cxnSpLocks/>
              <a:stCxn id="102" idx="1"/>
              <a:endCxn id="101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6559796F-EEA5-654C-962C-DD366B76005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90C99FD-0492-354D-B708-5E952CD9FE8F}"/>
                </a:ext>
              </a:extLst>
            </p:cNvPr>
            <p:cNvCxnSpPr>
              <a:cxnSpLocks/>
              <a:stCxn id="101" idx="7"/>
              <a:endCxn id="105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5B07E2A2-A224-8E44-8244-8D32824AF8E6}"/>
              </a:ext>
            </a:extLst>
          </p:cNvPr>
          <p:cNvGrpSpPr/>
          <p:nvPr/>
        </p:nvGrpSpPr>
        <p:grpSpPr>
          <a:xfrm>
            <a:off x="7015205" y="4002698"/>
            <a:ext cx="532452" cy="553027"/>
            <a:chOff x="5492317" y="918246"/>
            <a:chExt cx="1771469" cy="1802163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E7293552-040C-3542-A7E4-CEDE02E448C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27AB425-73C6-D140-986D-BB7DACD70C0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738EBB1-920F-9C43-B107-A3C26F553E5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EE4A7F3E-C2B3-684A-851D-00DCE6A2BFB5}"/>
                </a:ext>
              </a:extLst>
            </p:cNvPr>
            <p:cNvCxnSpPr>
              <a:cxnSpLocks/>
              <a:stCxn id="109" idx="3"/>
              <a:endCxn id="111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2B2FF802-1370-1742-95E8-74D26476CF15}"/>
                </a:ext>
              </a:extLst>
            </p:cNvPr>
            <p:cNvCxnSpPr>
              <a:cxnSpLocks/>
              <a:stCxn id="111" idx="1"/>
              <a:endCxn id="110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646DB721-6666-F941-A0AA-C566602948DE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D1C60ED-238E-A647-82F9-5F07AC2F9FC0}"/>
              </a:ext>
            </a:extLst>
          </p:cNvPr>
          <p:cNvGrpSpPr/>
          <p:nvPr/>
        </p:nvGrpSpPr>
        <p:grpSpPr>
          <a:xfrm>
            <a:off x="2589517" y="4634220"/>
            <a:ext cx="532452" cy="553027"/>
            <a:chOff x="5492317" y="918246"/>
            <a:chExt cx="1771469" cy="1802163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55F0CF5-FED4-B840-B13F-9E80F3139B62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1F6A5530-1145-1A42-B50B-95771042DC82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8AC04864-D791-3541-AE14-8264FB4F1887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D7E9605-7D52-AA43-9281-52460658EBE1}"/>
                </a:ext>
              </a:extLst>
            </p:cNvPr>
            <p:cNvCxnSpPr>
              <a:cxnSpLocks/>
              <a:stCxn id="117" idx="3"/>
              <a:endCxn id="119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2FA6887-1D16-3B45-8658-797745048B14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70CC6D1-05D8-5246-98D0-A4CC54DD8FB1}"/>
                </a:ext>
              </a:extLst>
            </p:cNvPr>
            <p:cNvCxnSpPr>
              <a:cxnSpLocks/>
              <a:stCxn id="119" idx="0"/>
              <a:endCxn id="122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AA0A876-EF51-F84D-988D-DECFF3616FE3}"/>
                </a:ext>
              </a:extLst>
            </p:cNvPr>
            <p:cNvCxnSpPr>
              <a:cxnSpLocks/>
              <a:stCxn id="117" idx="1"/>
              <a:endCxn id="122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F95950EA-2F7A-004F-9AF9-C8D956FAB198}"/>
                </a:ext>
              </a:extLst>
            </p:cNvPr>
            <p:cNvCxnSpPr>
              <a:cxnSpLocks/>
              <a:stCxn id="118" idx="7"/>
              <a:endCxn id="122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5DCBB03-3589-AA47-85A9-FEC399AA6AF6}"/>
              </a:ext>
            </a:extLst>
          </p:cNvPr>
          <p:cNvGrpSpPr/>
          <p:nvPr/>
        </p:nvGrpSpPr>
        <p:grpSpPr>
          <a:xfrm>
            <a:off x="3213861" y="4634220"/>
            <a:ext cx="532452" cy="553027"/>
            <a:chOff x="5492317" y="918246"/>
            <a:chExt cx="1771469" cy="1802163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108E25B8-7535-3940-8D14-A168F7BE6D20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99DED7D-70E8-0A4B-B8DC-5D626EA7ED25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635CAF5-A754-2D45-8816-8AD87EE7F730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A05DDEF-A7CE-144A-80D5-26FD7003EB6A}"/>
                </a:ext>
              </a:extLst>
            </p:cNvPr>
            <p:cNvCxnSpPr>
              <a:cxnSpLocks/>
              <a:stCxn id="127" idx="3"/>
              <a:endCxn id="129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38744B7-2456-BF42-BB27-26E9104A2247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68F36A2-7444-834E-9144-5E7610E96EBB}"/>
                </a:ext>
              </a:extLst>
            </p:cNvPr>
            <p:cNvCxnSpPr>
              <a:cxnSpLocks/>
              <a:stCxn id="129" idx="0"/>
              <a:endCxn id="132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1473635C-9A4F-8543-A0A7-2D4F76D4A02F}"/>
                </a:ext>
              </a:extLst>
            </p:cNvPr>
            <p:cNvCxnSpPr>
              <a:cxnSpLocks/>
              <a:stCxn id="127" idx="1"/>
              <a:endCxn id="132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C38C18-395C-5E47-9D9D-22E420DA119A}"/>
              </a:ext>
            </a:extLst>
          </p:cNvPr>
          <p:cNvGrpSpPr/>
          <p:nvPr/>
        </p:nvGrpSpPr>
        <p:grpSpPr>
          <a:xfrm>
            <a:off x="3865499" y="4634220"/>
            <a:ext cx="532452" cy="553027"/>
            <a:chOff x="5492317" y="918246"/>
            <a:chExt cx="1771469" cy="1802163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A400BE96-4EFC-624E-A783-01BE11D3661B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A977D9FE-588F-8841-8A73-BCC0AC1610E3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4999B891-AD50-EC4A-BCE3-9ED3E3544D6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FD34FED-286B-CA4C-8D6F-6A1898A00239}"/>
                </a:ext>
              </a:extLst>
            </p:cNvPr>
            <p:cNvCxnSpPr>
              <a:cxnSpLocks/>
              <a:stCxn id="136" idx="3"/>
              <a:endCxn id="138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B1FAAF42-E5B6-2C40-8140-BCA4F8B6A28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D23077F-E024-7A4E-B678-86B2EA90F420}"/>
                </a:ext>
              </a:extLst>
            </p:cNvPr>
            <p:cNvCxnSpPr>
              <a:cxnSpLocks/>
              <a:stCxn id="138" idx="0"/>
              <a:endCxn id="141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51DF3F2-5FAA-7247-90FF-8B586606CBF1}"/>
                </a:ext>
              </a:extLst>
            </p:cNvPr>
            <p:cNvCxnSpPr>
              <a:cxnSpLocks/>
              <a:stCxn id="137" idx="7"/>
              <a:endCxn id="141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76AC058-996C-0F42-A5DF-89F79B73E9A4}"/>
              </a:ext>
            </a:extLst>
          </p:cNvPr>
          <p:cNvGrpSpPr/>
          <p:nvPr/>
        </p:nvGrpSpPr>
        <p:grpSpPr>
          <a:xfrm>
            <a:off x="4489843" y="4634220"/>
            <a:ext cx="532452" cy="553027"/>
            <a:chOff x="5492317" y="918246"/>
            <a:chExt cx="1771469" cy="1802163"/>
          </a:xfrm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B8AE05A1-9DCB-2F43-B469-5FE47395FE1C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E8B4A71-6258-F94A-B1CA-59A92F80D0C3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8EBC865D-4BB3-3945-A015-CBFF442DAC8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9B1C486F-2E5B-5846-B83C-5BE7B2A89673}"/>
                </a:ext>
              </a:extLst>
            </p:cNvPr>
            <p:cNvCxnSpPr>
              <a:cxnSpLocks/>
              <a:stCxn id="145" idx="3"/>
              <a:endCxn id="147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25305B4-7BF4-6740-AA09-4A73F649C94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CFEDDE2-3AD9-D940-B0D8-498D3A8DB6A9}"/>
                </a:ext>
              </a:extLst>
            </p:cNvPr>
            <p:cNvCxnSpPr>
              <a:cxnSpLocks/>
              <a:stCxn id="147" idx="0"/>
              <a:endCxn id="150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6BCFC98-4BCA-214C-BCD5-EF6B0B6583FF}"/>
              </a:ext>
            </a:extLst>
          </p:cNvPr>
          <p:cNvGrpSpPr/>
          <p:nvPr/>
        </p:nvGrpSpPr>
        <p:grpSpPr>
          <a:xfrm>
            <a:off x="5125924" y="4634220"/>
            <a:ext cx="532452" cy="553027"/>
            <a:chOff x="5492317" y="918246"/>
            <a:chExt cx="1771469" cy="1802163"/>
          </a:xfrm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996A4F4D-4F0A-EB4E-BD12-8D0029CDDFB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F8BCE14F-C1AF-DF40-A7D7-B6BB107BCDD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6A617B8-D097-C448-A407-85E739D07D33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F4EDC136-A0EE-1546-ACCB-4F6D53D38654}"/>
                </a:ext>
              </a:extLst>
            </p:cNvPr>
            <p:cNvCxnSpPr>
              <a:cxnSpLocks/>
              <a:stCxn id="153" idx="3"/>
              <a:endCxn id="155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DEAA93E-1DE1-D74A-B019-BBEFED4D87A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0B9495B-FA68-3A46-9C4F-85442D709F17}"/>
                </a:ext>
              </a:extLst>
            </p:cNvPr>
            <p:cNvCxnSpPr>
              <a:cxnSpLocks/>
              <a:stCxn id="153" idx="1"/>
              <a:endCxn id="158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9DA0DD5-4846-D34B-9523-BDBE050F6A37}"/>
                </a:ext>
              </a:extLst>
            </p:cNvPr>
            <p:cNvCxnSpPr>
              <a:cxnSpLocks/>
              <a:stCxn id="154" idx="7"/>
              <a:endCxn id="158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8486E5B0-A4F1-084A-B2DE-46AC843D9CFD}"/>
              </a:ext>
            </a:extLst>
          </p:cNvPr>
          <p:cNvGrpSpPr/>
          <p:nvPr/>
        </p:nvGrpSpPr>
        <p:grpSpPr>
          <a:xfrm>
            <a:off x="5750268" y="4634220"/>
            <a:ext cx="532452" cy="553027"/>
            <a:chOff x="5492317" y="918246"/>
            <a:chExt cx="1771469" cy="1802163"/>
          </a:xfrm>
        </p:grpSpPr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7150CC30-0448-9246-95B6-0CEC35808036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D09B73D7-67B0-1A46-9BAD-DA9CC8C80F3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9D602272-9488-F84F-9AE6-1931C44695AB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250145B8-E109-3A4C-9C4B-7735A965181C}"/>
                </a:ext>
              </a:extLst>
            </p:cNvPr>
            <p:cNvCxnSpPr>
              <a:cxnSpLocks/>
              <a:stCxn id="162" idx="3"/>
              <a:endCxn id="164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63546FBF-9BDF-7046-8047-CFC4752ABC4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8FF44590-B4D5-3C40-B3DE-4CFD290BBCE0}"/>
                </a:ext>
              </a:extLst>
            </p:cNvPr>
            <p:cNvCxnSpPr>
              <a:cxnSpLocks/>
              <a:stCxn id="162" idx="1"/>
              <a:endCxn id="16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3E0B5116-42B5-E642-B4C7-DF02A7DBBBC2}"/>
              </a:ext>
            </a:extLst>
          </p:cNvPr>
          <p:cNvGrpSpPr/>
          <p:nvPr/>
        </p:nvGrpSpPr>
        <p:grpSpPr>
          <a:xfrm>
            <a:off x="6401906" y="4634220"/>
            <a:ext cx="532452" cy="553027"/>
            <a:chOff x="5492317" y="918246"/>
            <a:chExt cx="1771469" cy="1802163"/>
          </a:xfrm>
        </p:grpSpPr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03067DBE-9680-2A4E-9235-B5716F092C1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7A262921-183F-2042-8905-E09D92776DA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240A7BD9-38A5-EA49-8F3B-3DEE846F359A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3B43C474-813D-4547-A12E-FF1C3B41A90A}"/>
                </a:ext>
              </a:extLst>
            </p:cNvPr>
            <p:cNvCxnSpPr>
              <a:cxnSpLocks/>
              <a:stCxn id="170" idx="3"/>
              <a:endCxn id="172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5217E5E4-EA34-E544-B182-1B0FB6044C9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1690580C-B377-4C4E-AE7F-763FFBA10CE4}"/>
                </a:ext>
              </a:extLst>
            </p:cNvPr>
            <p:cNvCxnSpPr>
              <a:cxnSpLocks/>
              <a:stCxn id="171" idx="7"/>
              <a:endCxn id="175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B9BA6F53-372D-1E42-B5FE-74BDAED5B6A9}"/>
              </a:ext>
            </a:extLst>
          </p:cNvPr>
          <p:cNvGrpSpPr/>
          <p:nvPr/>
        </p:nvGrpSpPr>
        <p:grpSpPr>
          <a:xfrm>
            <a:off x="7026250" y="4634220"/>
            <a:ext cx="532452" cy="553027"/>
            <a:chOff x="5492317" y="918246"/>
            <a:chExt cx="1771469" cy="1802163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533C8265-2F69-CC4C-83CF-93A33DEBD577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5A9EE97E-C5E6-6E40-8370-FEC3737B8B97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7779FE26-1079-0C4D-B01A-E4540D51E91B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43027DE5-A7BA-1248-AC5C-33AA5C96E880}"/>
                </a:ext>
              </a:extLst>
            </p:cNvPr>
            <p:cNvCxnSpPr>
              <a:cxnSpLocks/>
              <a:stCxn id="178" idx="3"/>
              <a:endCxn id="180" idx="7"/>
            </p:cNvCxnSpPr>
            <p:nvPr/>
          </p:nvCxnSpPr>
          <p:spPr>
            <a:xfrm flipH="1">
              <a:off x="6442260" y="1867160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6DB42BC-BAC2-3B46-82D0-C9C7950205B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FFA1A6E2-43EB-EE4C-845F-5AC3ADA1B6E2}"/>
              </a:ext>
            </a:extLst>
          </p:cNvPr>
          <p:cNvGrpSpPr/>
          <p:nvPr/>
        </p:nvGrpSpPr>
        <p:grpSpPr>
          <a:xfrm>
            <a:off x="2588642" y="5295813"/>
            <a:ext cx="532452" cy="553027"/>
            <a:chOff x="5492317" y="918246"/>
            <a:chExt cx="1771469" cy="1802163"/>
          </a:xfrm>
        </p:grpSpPr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58EF1141-F535-6B43-A10D-94E704E30F6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AE82801E-E760-1147-B182-E2503BAAA901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492475E-FEB1-C542-8923-99A8911EFB67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DC685941-9051-3745-9977-1EEB106DDC65}"/>
                </a:ext>
              </a:extLst>
            </p:cNvPr>
            <p:cNvCxnSpPr>
              <a:cxnSpLocks/>
              <a:stCxn id="187" idx="1"/>
              <a:endCxn id="186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DD1C06A-5C20-A74C-BD1D-1CF5688E1B04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D0E340FC-37E3-D547-852E-BD0A4C3A1979}"/>
                </a:ext>
              </a:extLst>
            </p:cNvPr>
            <p:cNvCxnSpPr>
              <a:cxnSpLocks/>
              <a:stCxn id="187" idx="0"/>
              <a:endCxn id="190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D666569B-05EF-7D4A-B2AF-0CA4C5D8A01D}"/>
                </a:ext>
              </a:extLst>
            </p:cNvPr>
            <p:cNvCxnSpPr>
              <a:cxnSpLocks/>
              <a:stCxn id="185" idx="1"/>
              <a:endCxn id="190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9DA7C39E-35A4-5748-A8AF-87F62BD778AD}"/>
                </a:ext>
              </a:extLst>
            </p:cNvPr>
            <p:cNvCxnSpPr>
              <a:cxnSpLocks/>
              <a:stCxn id="186" idx="7"/>
              <a:endCxn id="190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8DD18D-46C2-2D4F-906E-E743F8E35C77}"/>
              </a:ext>
            </a:extLst>
          </p:cNvPr>
          <p:cNvGrpSpPr/>
          <p:nvPr/>
        </p:nvGrpSpPr>
        <p:grpSpPr>
          <a:xfrm>
            <a:off x="3212986" y="5295813"/>
            <a:ext cx="532452" cy="553027"/>
            <a:chOff x="5492317" y="918246"/>
            <a:chExt cx="1771469" cy="1802163"/>
          </a:xfrm>
        </p:grpSpPr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B9C784D-1BC1-5945-BC28-95F07D92CAF0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4FD65A3D-F3FA-164A-A1A2-44C69C06AA6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F1E4AB5E-8D6E-7B44-92A7-D2903E31B46C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1E7072E2-2AC7-6E48-AE35-995869841EA0}"/>
                </a:ext>
              </a:extLst>
            </p:cNvPr>
            <p:cNvCxnSpPr>
              <a:cxnSpLocks/>
              <a:stCxn id="197" idx="1"/>
              <a:endCxn id="196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A97389D9-453F-3348-9EDC-92A2A46230CF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80A0BD9E-338C-3144-9A71-A572C9523D78}"/>
                </a:ext>
              </a:extLst>
            </p:cNvPr>
            <p:cNvCxnSpPr>
              <a:cxnSpLocks/>
              <a:stCxn id="197" idx="0"/>
              <a:endCxn id="200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17DF345B-9462-BA40-B551-8901BED766D0}"/>
                </a:ext>
              </a:extLst>
            </p:cNvPr>
            <p:cNvCxnSpPr>
              <a:cxnSpLocks/>
              <a:stCxn id="195" idx="1"/>
              <a:endCxn id="200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5E8032FF-FB03-9F4B-B175-F4AA39EAAB9C}"/>
              </a:ext>
            </a:extLst>
          </p:cNvPr>
          <p:cNvGrpSpPr/>
          <p:nvPr/>
        </p:nvGrpSpPr>
        <p:grpSpPr>
          <a:xfrm>
            <a:off x="3864624" y="5295813"/>
            <a:ext cx="532452" cy="553027"/>
            <a:chOff x="5492317" y="918246"/>
            <a:chExt cx="1771469" cy="1802163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BE3B61B0-5214-DC42-A046-C02275B81154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DD33C901-3BB7-044F-9DEF-5B3BC6BA83F5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B66BDBCF-641C-F840-A282-18956526B5B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C3BA8853-B569-8748-B059-C07A5C6DEFDE}"/>
                </a:ext>
              </a:extLst>
            </p:cNvPr>
            <p:cNvCxnSpPr>
              <a:cxnSpLocks/>
              <a:stCxn id="206" idx="1"/>
              <a:endCxn id="205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022FD4BE-1645-8A43-B585-C263FAB9605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8D3ACEC5-472C-8942-BF45-63A3D6C316B1}"/>
                </a:ext>
              </a:extLst>
            </p:cNvPr>
            <p:cNvCxnSpPr>
              <a:cxnSpLocks/>
              <a:stCxn id="206" idx="0"/>
              <a:endCxn id="209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9A480AC-8CA5-F344-8449-3BB9FC6F56AC}"/>
                </a:ext>
              </a:extLst>
            </p:cNvPr>
            <p:cNvCxnSpPr>
              <a:cxnSpLocks/>
              <a:stCxn id="205" idx="7"/>
              <a:endCxn id="209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C0638122-6CEE-7849-AE58-D26781213BB2}"/>
              </a:ext>
            </a:extLst>
          </p:cNvPr>
          <p:cNvGrpSpPr/>
          <p:nvPr/>
        </p:nvGrpSpPr>
        <p:grpSpPr>
          <a:xfrm>
            <a:off x="4488968" y="5295813"/>
            <a:ext cx="532452" cy="553027"/>
            <a:chOff x="5492317" y="918246"/>
            <a:chExt cx="1771469" cy="1802163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D59D5253-398E-4746-8B91-9E555956D7EA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9E392A4B-3EF4-6042-845A-63E71897CC58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B2E6C0A0-D0F2-D444-917C-8EA49E14060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A5883F6A-4ADC-6F4D-A6E5-107438956F77}"/>
                </a:ext>
              </a:extLst>
            </p:cNvPr>
            <p:cNvCxnSpPr>
              <a:cxnSpLocks/>
              <a:stCxn id="215" idx="1"/>
              <a:endCxn id="214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58B02062-98F5-194F-BB70-220A58F655EA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CAAD39A3-9A14-EC4A-92B8-D74DA6E3949E}"/>
                </a:ext>
              </a:extLst>
            </p:cNvPr>
            <p:cNvCxnSpPr>
              <a:cxnSpLocks/>
              <a:stCxn id="215" idx="0"/>
              <a:endCxn id="218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922ED1F7-FB46-F849-A1D4-B38C625AC4C9}"/>
              </a:ext>
            </a:extLst>
          </p:cNvPr>
          <p:cNvGrpSpPr/>
          <p:nvPr/>
        </p:nvGrpSpPr>
        <p:grpSpPr>
          <a:xfrm>
            <a:off x="5125049" y="5295813"/>
            <a:ext cx="532452" cy="553027"/>
            <a:chOff x="5492317" y="918246"/>
            <a:chExt cx="1771469" cy="1802163"/>
          </a:xfrm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6A7F66E-F509-FB4F-A669-71CDC4127297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D341C6A6-7666-EB41-82FE-BA17F201A7AC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E3B1710-5453-384D-8D22-655CF20E5E59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FCF0FE2A-1E6B-A34B-A51B-97BA0F3DA1BF}"/>
                </a:ext>
              </a:extLst>
            </p:cNvPr>
            <p:cNvCxnSpPr>
              <a:cxnSpLocks/>
              <a:stCxn id="223" idx="1"/>
              <a:endCxn id="222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E9B123D2-0765-8B44-9B1A-268F83594374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43A04DAB-1F6D-B841-8BB9-B5459B4807CB}"/>
                </a:ext>
              </a:extLst>
            </p:cNvPr>
            <p:cNvCxnSpPr>
              <a:cxnSpLocks/>
              <a:stCxn id="221" idx="1"/>
              <a:endCxn id="22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86211DFB-EBAE-3347-860D-C4B3555336F7}"/>
                </a:ext>
              </a:extLst>
            </p:cNvPr>
            <p:cNvCxnSpPr>
              <a:cxnSpLocks/>
              <a:stCxn id="222" idx="7"/>
              <a:endCxn id="226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A8BB8CAE-5B23-B74F-87BC-89DFF85AF882}"/>
              </a:ext>
            </a:extLst>
          </p:cNvPr>
          <p:cNvGrpSpPr/>
          <p:nvPr/>
        </p:nvGrpSpPr>
        <p:grpSpPr>
          <a:xfrm>
            <a:off x="5749393" y="5295813"/>
            <a:ext cx="532452" cy="553027"/>
            <a:chOff x="5492317" y="918246"/>
            <a:chExt cx="1771469" cy="1802163"/>
          </a:xfrm>
        </p:grpSpPr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A0209D8D-23A2-1F4D-AEDC-43D1C6B3F69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76B84AB0-F4F5-244D-B070-71EBE67EE56B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3EF3F064-6C30-4C4F-94A4-B8DEB0E76ED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A9AC693C-24F4-C642-8EA2-9B1358303951}"/>
                </a:ext>
              </a:extLst>
            </p:cNvPr>
            <p:cNvCxnSpPr>
              <a:cxnSpLocks/>
              <a:stCxn id="232" idx="1"/>
              <a:endCxn id="231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90FABDE2-DBB0-EB43-BB7F-00E95828B4D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6" name="Straight Connector 235">
              <a:extLst>
                <a:ext uri="{FF2B5EF4-FFF2-40B4-BE49-F238E27FC236}">
                  <a16:creationId xmlns:a16="http://schemas.microsoft.com/office/drawing/2014/main" id="{F683F866-7847-604E-BD9B-0ED52CBE7868}"/>
                </a:ext>
              </a:extLst>
            </p:cNvPr>
            <p:cNvCxnSpPr>
              <a:cxnSpLocks/>
              <a:stCxn id="230" idx="1"/>
              <a:endCxn id="235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8295A01-44DE-6841-8D6F-F95B8DD66885}"/>
              </a:ext>
            </a:extLst>
          </p:cNvPr>
          <p:cNvGrpSpPr/>
          <p:nvPr/>
        </p:nvGrpSpPr>
        <p:grpSpPr>
          <a:xfrm>
            <a:off x="6401031" y="5295813"/>
            <a:ext cx="532452" cy="553027"/>
            <a:chOff x="5492317" y="918246"/>
            <a:chExt cx="1771469" cy="1802163"/>
          </a:xfrm>
        </p:grpSpPr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6DD8D7D2-8225-314D-B5A5-2B24C4C90AA6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014D87F5-2DFF-5241-BE01-9E31F41AE78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74E6177-4B16-D840-9DA0-13B38F47E92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92B5D961-94FC-F84C-96AD-CE140458FC07}"/>
                </a:ext>
              </a:extLst>
            </p:cNvPr>
            <p:cNvCxnSpPr>
              <a:cxnSpLocks/>
              <a:stCxn id="240" idx="1"/>
              <a:endCxn id="239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1FB067AA-9276-C745-9C32-7DAA7506D6B2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A0A13367-D3ED-F34F-85D9-735803611EDB}"/>
                </a:ext>
              </a:extLst>
            </p:cNvPr>
            <p:cNvCxnSpPr>
              <a:cxnSpLocks/>
              <a:stCxn id="239" idx="7"/>
              <a:endCxn id="243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9BE4052A-4AB9-434D-B331-1D8B5CBB9A87}"/>
              </a:ext>
            </a:extLst>
          </p:cNvPr>
          <p:cNvGrpSpPr/>
          <p:nvPr/>
        </p:nvGrpSpPr>
        <p:grpSpPr>
          <a:xfrm>
            <a:off x="7025375" y="5295813"/>
            <a:ext cx="532452" cy="553027"/>
            <a:chOff x="5492317" y="918246"/>
            <a:chExt cx="1771469" cy="1802163"/>
          </a:xfrm>
        </p:grpSpPr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78974F73-4C45-B94B-A355-3621EF5AC02E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EF59CAEA-9537-8946-90A3-31A1EBC50580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6F55DF2E-B291-A945-9710-3B44401BB90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56DC6C5-5A93-044D-85AB-F83D824181E8}"/>
                </a:ext>
              </a:extLst>
            </p:cNvPr>
            <p:cNvCxnSpPr>
              <a:cxnSpLocks/>
              <a:stCxn id="248" idx="1"/>
              <a:endCxn id="247" idx="5"/>
            </p:cNvCxnSpPr>
            <p:nvPr/>
          </p:nvCxnSpPr>
          <p:spPr>
            <a:xfrm flipH="1" flipV="1">
              <a:off x="5647331" y="1863734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ED7F8833-FC16-8D48-8FC7-A8A0B286A313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0B70F0A4-6F37-A444-B299-7BD0EE5DC7A1}"/>
              </a:ext>
            </a:extLst>
          </p:cNvPr>
          <p:cNvGrpSpPr/>
          <p:nvPr/>
        </p:nvGrpSpPr>
        <p:grpSpPr>
          <a:xfrm>
            <a:off x="2599687" y="5927335"/>
            <a:ext cx="532452" cy="553027"/>
            <a:chOff x="5492317" y="918246"/>
            <a:chExt cx="1771469" cy="1802163"/>
          </a:xfrm>
        </p:grpSpPr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65BE0C60-2E2B-5C40-8691-0DAEC030495C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31BF30F7-5281-C644-B4A6-392EAC0107DF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C1698338-8E62-C043-8C96-0DC2E9AEC041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72229FC9-0B25-0F49-A3BB-FBA120D545B3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08DEB368-6758-0A48-A26A-21EFE60C8BC2}"/>
                </a:ext>
              </a:extLst>
            </p:cNvPr>
            <p:cNvCxnSpPr>
              <a:cxnSpLocks/>
              <a:stCxn id="255" idx="0"/>
              <a:endCxn id="257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5C0950B8-5423-BE4C-8666-0C190F1323A5}"/>
                </a:ext>
              </a:extLst>
            </p:cNvPr>
            <p:cNvCxnSpPr>
              <a:cxnSpLocks/>
              <a:stCxn id="253" idx="1"/>
              <a:endCxn id="25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DB2084C4-48E9-7A4B-9D4D-6B2FD2B4EA53}"/>
                </a:ext>
              </a:extLst>
            </p:cNvPr>
            <p:cNvCxnSpPr>
              <a:cxnSpLocks/>
              <a:stCxn id="254" idx="7"/>
              <a:endCxn id="257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C52A638D-D7D3-764D-9989-21B7F81D019C}"/>
              </a:ext>
            </a:extLst>
          </p:cNvPr>
          <p:cNvGrpSpPr/>
          <p:nvPr/>
        </p:nvGrpSpPr>
        <p:grpSpPr>
          <a:xfrm>
            <a:off x="3224031" y="5927335"/>
            <a:ext cx="532452" cy="553027"/>
            <a:chOff x="5492317" y="918246"/>
            <a:chExt cx="1771469" cy="1802163"/>
          </a:xfrm>
        </p:grpSpPr>
        <p:sp>
          <p:nvSpPr>
            <p:cNvPr id="262" name="Oval 261">
              <a:extLst>
                <a:ext uri="{FF2B5EF4-FFF2-40B4-BE49-F238E27FC236}">
                  <a16:creationId xmlns:a16="http://schemas.microsoft.com/office/drawing/2014/main" id="{3E3D9769-36EF-8747-ABE7-4AC5998814ED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3" name="Oval 262">
              <a:extLst>
                <a:ext uri="{FF2B5EF4-FFF2-40B4-BE49-F238E27FC236}">
                  <a16:creationId xmlns:a16="http://schemas.microsoft.com/office/drawing/2014/main" id="{73AB1F44-61F3-F74A-83ED-EF452FEC5DB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EA66D726-60A2-8340-B6FF-1BAFCD4E98BC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C384FF84-F41F-FD46-A1F1-48B2A942A73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8B30E38-0135-EC45-BFBC-776272ABC863}"/>
                </a:ext>
              </a:extLst>
            </p:cNvPr>
            <p:cNvCxnSpPr>
              <a:cxnSpLocks/>
              <a:stCxn id="264" idx="0"/>
              <a:endCxn id="266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176FFD1D-C79A-F34F-849C-114EBC3F7906}"/>
                </a:ext>
              </a:extLst>
            </p:cNvPr>
            <p:cNvCxnSpPr>
              <a:cxnSpLocks/>
              <a:stCxn id="262" idx="1"/>
              <a:endCxn id="266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2CAFAB1-9700-6E4F-A75C-28BC213E0824}"/>
              </a:ext>
            </a:extLst>
          </p:cNvPr>
          <p:cNvGrpSpPr/>
          <p:nvPr/>
        </p:nvGrpSpPr>
        <p:grpSpPr>
          <a:xfrm>
            <a:off x="3875669" y="5927335"/>
            <a:ext cx="532452" cy="553027"/>
            <a:chOff x="5492317" y="918246"/>
            <a:chExt cx="1771469" cy="1802163"/>
          </a:xfrm>
        </p:grpSpPr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C44750E-C664-1547-85DE-43527E5DB59F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6C375EA-9538-784F-9E94-DCAAD2ECF29C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F4C93ABC-F204-EF4C-9891-09CB19EA30ED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4" name="Oval 273">
              <a:extLst>
                <a:ext uri="{FF2B5EF4-FFF2-40B4-BE49-F238E27FC236}">
                  <a16:creationId xmlns:a16="http://schemas.microsoft.com/office/drawing/2014/main" id="{075C127F-8353-5843-A53D-02B0A1E48B85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A6EFD438-DEC0-E84C-9BDE-F18646066623}"/>
                </a:ext>
              </a:extLst>
            </p:cNvPr>
            <p:cNvCxnSpPr>
              <a:cxnSpLocks/>
              <a:stCxn id="272" idx="0"/>
              <a:endCxn id="274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FB40B10B-8ACC-4C42-BD4E-9CFD1C4D9611}"/>
                </a:ext>
              </a:extLst>
            </p:cNvPr>
            <p:cNvCxnSpPr>
              <a:cxnSpLocks/>
              <a:stCxn id="271" idx="7"/>
              <a:endCxn id="274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5A2DEE1A-82C5-6F45-BCA0-F3258BE8EFB4}"/>
              </a:ext>
            </a:extLst>
          </p:cNvPr>
          <p:cNvGrpSpPr/>
          <p:nvPr/>
        </p:nvGrpSpPr>
        <p:grpSpPr>
          <a:xfrm>
            <a:off x="4500013" y="5927335"/>
            <a:ext cx="532452" cy="553027"/>
            <a:chOff x="5492317" y="918246"/>
            <a:chExt cx="1771469" cy="1802163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AE0B13DC-B00E-FD48-AC20-96F99247C961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79" name="Oval 278">
              <a:extLst>
                <a:ext uri="{FF2B5EF4-FFF2-40B4-BE49-F238E27FC236}">
                  <a16:creationId xmlns:a16="http://schemas.microsoft.com/office/drawing/2014/main" id="{0FD151D7-554B-9148-BE5D-53ED25565BC1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E4513299-8BA2-104F-B31D-FD1147D7493C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E4F1DF6-58BB-FA4A-BB75-4FE26CEDC40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5A678DAA-495A-7344-BC2E-0BB496F82300}"/>
                </a:ext>
              </a:extLst>
            </p:cNvPr>
            <p:cNvCxnSpPr>
              <a:cxnSpLocks/>
              <a:stCxn id="280" idx="0"/>
              <a:endCxn id="282" idx="4"/>
            </p:cNvCxnSpPr>
            <p:nvPr/>
          </p:nvCxnSpPr>
          <p:spPr>
            <a:xfrm flipV="1">
              <a:off x="6378051" y="1097897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27138B25-2FA7-374B-8306-812D5E7980CD}"/>
              </a:ext>
            </a:extLst>
          </p:cNvPr>
          <p:cNvGrpSpPr/>
          <p:nvPr/>
        </p:nvGrpSpPr>
        <p:grpSpPr>
          <a:xfrm>
            <a:off x="5136094" y="5927335"/>
            <a:ext cx="532452" cy="553027"/>
            <a:chOff x="5492317" y="918246"/>
            <a:chExt cx="1771469" cy="1802163"/>
          </a:xfrm>
        </p:grpSpPr>
        <p:sp>
          <p:nvSpPr>
            <p:cNvPr id="285" name="Oval 284">
              <a:extLst>
                <a:ext uri="{FF2B5EF4-FFF2-40B4-BE49-F238E27FC236}">
                  <a16:creationId xmlns:a16="http://schemas.microsoft.com/office/drawing/2014/main" id="{E08B21F9-3E99-2740-878B-49E0E083E675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6" name="Oval 285">
              <a:extLst>
                <a:ext uri="{FF2B5EF4-FFF2-40B4-BE49-F238E27FC236}">
                  <a16:creationId xmlns:a16="http://schemas.microsoft.com/office/drawing/2014/main" id="{F512D0B0-EEC4-6E42-B7F4-0A13A632A0AC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7" name="Oval 286">
              <a:extLst>
                <a:ext uri="{FF2B5EF4-FFF2-40B4-BE49-F238E27FC236}">
                  <a16:creationId xmlns:a16="http://schemas.microsoft.com/office/drawing/2014/main" id="{212026B8-D830-A744-A541-C20618669A54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55ED71B1-CC95-0A47-ABAB-129A95F06B10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5377C6C5-2F10-0748-B073-78CEA82C039B}"/>
                </a:ext>
              </a:extLst>
            </p:cNvPr>
            <p:cNvCxnSpPr>
              <a:cxnSpLocks/>
              <a:stCxn id="285" idx="1"/>
              <a:endCxn id="289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F23CEB25-10E1-B049-BC47-6680C93BDE64}"/>
                </a:ext>
              </a:extLst>
            </p:cNvPr>
            <p:cNvCxnSpPr>
              <a:cxnSpLocks/>
              <a:stCxn id="286" idx="7"/>
              <a:endCxn id="289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E8E287DF-DDDB-3847-B54B-A64DC7FB111B}"/>
              </a:ext>
            </a:extLst>
          </p:cNvPr>
          <p:cNvGrpSpPr/>
          <p:nvPr/>
        </p:nvGrpSpPr>
        <p:grpSpPr>
          <a:xfrm>
            <a:off x="5760438" y="5927335"/>
            <a:ext cx="532452" cy="553027"/>
            <a:chOff x="5492317" y="918246"/>
            <a:chExt cx="1771469" cy="1802163"/>
          </a:xfrm>
        </p:grpSpPr>
        <p:sp>
          <p:nvSpPr>
            <p:cNvPr id="293" name="Oval 292">
              <a:extLst>
                <a:ext uri="{FF2B5EF4-FFF2-40B4-BE49-F238E27FC236}">
                  <a16:creationId xmlns:a16="http://schemas.microsoft.com/office/drawing/2014/main" id="{D4E21FA8-FA72-6544-9A7F-5A1C4FF111E9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4" name="Oval 293">
              <a:extLst>
                <a:ext uri="{FF2B5EF4-FFF2-40B4-BE49-F238E27FC236}">
                  <a16:creationId xmlns:a16="http://schemas.microsoft.com/office/drawing/2014/main" id="{48C2291F-F489-FC4D-B0EF-F8E3E5277F65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5" name="Oval 294">
              <a:extLst>
                <a:ext uri="{FF2B5EF4-FFF2-40B4-BE49-F238E27FC236}">
                  <a16:creationId xmlns:a16="http://schemas.microsoft.com/office/drawing/2014/main" id="{90059254-155D-8147-8B88-AE0284F66DD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97" name="Oval 296">
              <a:extLst>
                <a:ext uri="{FF2B5EF4-FFF2-40B4-BE49-F238E27FC236}">
                  <a16:creationId xmlns:a16="http://schemas.microsoft.com/office/drawing/2014/main" id="{7260CC6D-E093-264A-97E2-58B43F0E9072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32D0ED77-7856-284B-A953-4E5C78662760}"/>
                </a:ext>
              </a:extLst>
            </p:cNvPr>
            <p:cNvCxnSpPr>
              <a:cxnSpLocks/>
              <a:stCxn id="293" idx="1"/>
              <a:endCxn id="297" idx="5"/>
            </p:cNvCxnSpPr>
            <p:nvPr/>
          </p:nvCxnSpPr>
          <p:spPr>
            <a:xfrm flipH="1" flipV="1">
              <a:off x="6442260" y="1071588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DCE99EA9-31A9-9844-ACAD-452FC4F5339C}"/>
              </a:ext>
            </a:extLst>
          </p:cNvPr>
          <p:cNvGrpSpPr/>
          <p:nvPr/>
        </p:nvGrpSpPr>
        <p:grpSpPr>
          <a:xfrm>
            <a:off x="6412076" y="5927335"/>
            <a:ext cx="532452" cy="553027"/>
            <a:chOff x="5492317" y="918246"/>
            <a:chExt cx="1771469" cy="1802163"/>
          </a:xfrm>
        </p:grpSpPr>
        <p:sp>
          <p:nvSpPr>
            <p:cNvPr id="300" name="Oval 299">
              <a:extLst>
                <a:ext uri="{FF2B5EF4-FFF2-40B4-BE49-F238E27FC236}">
                  <a16:creationId xmlns:a16="http://schemas.microsoft.com/office/drawing/2014/main" id="{C41EDE22-16BA-2D4C-A54B-B54EAEE72745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1" name="Oval 300">
              <a:extLst>
                <a:ext uri="{FF2B5EF4-FFF2-40B4-BE49-F238E27FC236}">
                  <a16:creationId xmlns:a16="http://schemas.microsoft.com/office/drawing/2014/main" id="{97C2FD34-2800-354E-877C-954963210BBE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8755B73C-3CDC-6547-8BD6-E111B0E4BF58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887EDB7B-40FF-E84F-BEC4-0403316473B1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536E557B-0475-3542-A87A-37396F3BAB9D}"/>
                </a:ext>
              </a:extLst>
            </p:cNvPr>
            <p:cNvCxnSpPr>
              <a:cxnSpLocks/>
              <a:stCxn id="301" idx="7"/>
              <a:endCxn id="304" idx="3"/>
            </p:cNvCxnSpPr>
            <p:nvPr/>
          </p:nvCxnSpPr>
          <p:spPr>
            <a:xfrm flipV="1">
              <a:off x="5647331" y="1071588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B4391982-820E-4440-972F-5832A1101CB8}"/>
              </a:ext>
            </a:extLst>
          </p:cNvPr>
          <p:cNvGrpSpPr/>
          <p:nvPr/>
        </p:nvGrpSpPr>
        <p:grpSpPr>
          <a:xfrm>
            <a:off x="7036420" y="5927335"/>
            <a:ext cx="532452" cy="553027"/>
            <a:chOff x="5492317" y="918246"/>
            <a:chExt cx="1771469" cy="1802163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E05A3AF-D5F7-F04B-9BC7-F3D807486EB3}"/>
                </a:ext>
              </a:extLst>
            </p:cNvPr>
            <p:cNvSpPr/>
            <p:nvPr/>
          </p:nvSpPr>
          <p:spPr>
            <a:xfrm>
              <a:off x="7082176" y="171381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8" name="Oval 307">
              <a:extLst>
                <a:ext uri="{FF2B5EF4-FFF2-40B4-BE49-F238E27FC236}">
                  <a16:creationId xmlns:a16="http://schemas.microsoft.com/office/drawing/2014/main" id="{16CFAE50-9F73-C442-88B9-36A8CEBB0764}"/>
                </a:ext>
              </a:extLst>
            </p:cNvPr>
            <p:cNvSpPr/>
            <p:nvPr/>
          </p:nvSpPr>
          <p:spPr>
            <a:xfrm>
              <a:off x="5492317" y="1710392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09" name="Oval 308">
              <a:extLst>
                <a:ext uri="{FF2B5EF4-FFF2-40B4-BE49-F238E27FC236}">
                  <a16:creationId xmlns:a16="http://schemas.microsoft.com/office/drawing/2014/main" id="{241924F5-F76E-A540-8FF7-D49FB896CA59}"/>
                </a:ext>
              </a:extLst>
            </p:cNvPr>
            <p:cNvSpPr/>
            <p:nvPr/>
          </p:nvSpPr>
          <p:spPr>
            <a:xfrm>
              <a:off x="6287246" y="2540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999DB6A3-6A8E-634D-AF65-08E957D95498}"/>
                </a:ext>
              </a:extLst>
            </p:cNvPr>
            <p:cNvSpPr/>
            <p:nvPr/>
          </p:nvSpPr>
          <p:spPr>
            <a:xfrm>
              <a:off x="6287246" y="918246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</p:grp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D1FB2FE9-9E12-8D4F-96DB-2161669F3615}"/>
              </a:ext>
            </a:extLst>
          </p:cNvPr>
          <p:cNvCxnSpPr>
            <a:cxnSpLocks/>
          </p:cNvCxnSpPr>
          <p:nvPr/>
        </p:nvCxnSpPr>
        <p:spPr>
          <a:xfrm flipH="1">
            <a:off x="2548626" y="4596838"/>
            <a:ext cx="5101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659D97B2-67EA-D148-BC5F-79CB7A53F517}"/>
              </a:ext>
            </a:extLst>
          </p:cNvPr>
          <p:cNvCxnSpPr>
            <a:cxnSpLocks/>
          </p:cNvCxnSpPr>
          <p:nvPr/>
        </p:nvCxnSpPr>
        <p:spPr>
          <a:xfrm flipH="1">
            <a:off x="2548626" y="5236918"/>
            <a:ext cx="5101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E1EA1AE0-5F73-8344-86F3-5A852CC1D5EB}"/>
              </a:ext>
            </a:extLst>
          </p:cNvPr>
          <p:cNvCxnSpPr>
            <a:cxnSpLocks/>
          </p:cNvCxnSpPr>
          <p:nvPr/>
        </p:nvCxnSpPr>
        <p:spPr>
          <a:xfrm flipH="1">
            <a:off x="2568946" y="5887158"/>
            <a:ext cx="51016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Rectangle 264">
            <a:extLst>
              <a:ext uri="{FF2B5EF4-FFF2-40B4-BE49-F238E27FC236}">
                <a16:creationId xmlns:a16="http://schemas.microsoft.com/office/drawing/2014/main" id="{56F4A689-6A07-B849-A768-AFB335424CB8}"/>
              </a:ext>
            </a:extLst>
          </p:cNvPr>
          <p:cNvSpPr/>
          <p:nvPr/>
        </p:nvSpPr>
        <p:spPr>
          <a:xfrm>
            <a:off x="6969546" y="4586679"/>
            <a:ext cx="629920" cy="62992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56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Independent edge samples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Getting the expectation right: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106327"/>
                <a:ext cx="8595209" cy="5507415"/>
              </a:xfrm>
              <a:blipFill>
                <a:blip r:embed="rId3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81BB780-C3F3-A049-90A5-A8D3EA422A55}"/>
              </a:ext>
            </a:extLst>
          </p:cNvPr>
          <p:cNvGrpSpPr/>
          <p:nvPr/>
        </p:nvGrpSpPr>
        <p:grpSpPr>
          <a:xfrm>
            <a:off x="628649" y="1301759"/>
            <a:ext cx="1298122" cy="1408784"/>
            <a:chOff x="628648" y="1301758"/>
            <a:chExt cx="1771469" cy="180216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7E6B28B-2896-EA48-A094-34DC7023B976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EA17D6-95D7-994B-B294-38AB4697F4F4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4EA4F5B-6B56-524E-BD65-3A9C55CBF308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D886B4B-256C-7F4A-9EA1-1797AB947523}"/>
                </a:ext>
              </a:extLst>
            </p:cNvPr>
            <p:cNvCxnSpPr>
              <a:cxnSpLocks/>
              <a:stCxn id="10" idx="3"/>
              <a:endCxn id="12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7573C06-1B9B-BC46-BA53-8FA17CFBCF1C}"/>
                </a:ext>
              </a:extLst>
            </p:cNvPr>
            <p:cNvCxnSpPr>
              <a:cxnSpLocks/>
              <a:stCxn id="12" idx="1"/>
              <a:endCxn id="11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11D184-9DB5-9748-830F-891ABBCC80BA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865028B-0587-1546-9E79-B18CA6965851}"/>
                </a:ext>
              </a:extLst>
            </p:cNvPr>
            <p:cNvCxnSpPr>
              <a:cxnSpLocks/>
              <a:stCxn id="12" idx="0"/>
              <a:endCxn id="19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2BCD4D0-2504-AB40-A586-B9FD1C47E0B6}"/>
                </a:ext>
              </a:extLst>
            </p:cNvPr>
            <p:cNvCxnSpPr>
              <a:cxnSpLocks/>
              <a:stCxn id="10" idx="1"/>
              <a:endCxn id="19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8357077-C7E5-454C-A4D1-31B68786574D}"/>
                </a:ext>
              </a:extLst>
            </p:cNvPr>
            <p:cNvCxnSpPr>
              <a:cxnSpLocks/>
              <a:stCxn id="11" idx="7"/>
              <a:endCxn id="19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72592D1-D99F-EE46-8F05-5D46C71DD4A1}"/>
              </a:ext>
            </a:extLst>
          </p:cNvPr>
          <p:cNvGrpSpPr/>
          <p:nvPr/>
        </p:nvGrpSpPr>
        <p:grpSpPr>
          <a:xfrm>
            <a:off x="3327354" y="1163133"/>
            <a:ext cx="4268734" cy="1887944"/>
            <a:chOff x="2548626" y="3367698"/>
            <a:chExt cx="5121960" cy="2477664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CFFF305-6AC2-2A4B-B9A4-FA6A59CB4ACD}"/>
                </a:ext>
              </a:extLst>
            </p:cNvPr>
            <p:cNvGrpSpPr/>
            <p:nvPr/>
          </p:nvGrpSpPr>
          <p:grpSpPr>
            <a:xfrm>
              <a:off x="2578472" y="3367698"/>
              <a:ext cx="532452" cy="553027"/>
              <a:chOff x="5492317" y="918246"/>
              <a:chExt cx="1771469" cy="180216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B9200A31-3488-D745-8417-1864D499C5CC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3A50B27-20CF-E54A-85A6-D8183911D905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2908A2E-07C2-D248-A156-0A2E1471221A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C02A1D76-A73B-DE47-B5E6-5F481DB995B0}"/>
                  </a:ext>
                </a:extLst>
              </p:cNvPr>
              <p:cNvCxnSpPr>
                <a:cxnSpLocks/>
                <a:stCxn id="17" idx="3"/>
                <a:endCxn id="20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E400BB3-4BD8-5940-B154-22D4437B0BCB}"/>
                  </a:ext>
                </a:extLst>
              </p:cNvPr>
              <p:cNvCxnSpPr>
                <a:cxnSpLocks/>
                <a:stCxn id="20" idx="1"/>
                <a:endCxn id="18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0AE9729-2924-E242-BF87-BF165F1CAB0A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26AE758-0A31-F340-9720-26B8206D3BFF}"/>
                  </a:ext>
                </a:extLst>
              </p:cNvPr>
              <p:cNvCxnSpPr>
                <a:cxnSpLocks/>
                <a:stCxn id="20" idx="0"/>
                <a:endCxn id="24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C499D818-F681-F846-84DF-CD21DF41E96C}"/>
                  </a:ext>
                </a:extLst>
              </p:cNvPr>
              <p:cNvCxnSpPr>
                <a:cxnSpLocks/>
                <a:stCxn id="17" idx="1"/>
                <a:endCxn id="24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563B073-7B70-BE47-860A-F8618954F9E3}"/>
                  </a:ext>
                </a:extLst>
              </p:cNvPr>
              <p:cNvCxnSpPr>
                <a:cxnSpLocks/>
                <a:stCxn id="18" idx="7"/>
                <a:endCxn id="24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8B4E8D9-C254-7442-907B-CD0162FFA524}"/>
                </a:ext>
              </a:extLst>
            </p:cNvPr>
            <p:cNvGrpSpPr/>
            <p:nvPr/>
          </p:nvGrpSpPr>
          <p:grpSpPr>
            <a:xfrm>
              <a:off x="3202816" y="3367698"/>
              <a:ext cx="532452" cy="553027"/>
              <a:chOff x="5492317" y="918246"/>
              <a:chExt cx="1771469" cy="180216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39857F5C-B82E-B446-9168-1DC00DEB9D1E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A29E8832-238C-3B40-9A97-5151996DD96C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2C045EC-1B4A-6741-AC32-A1E682E64821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1916239C-EBBE-8140-B59A-8F9A0F24C908}"/>
                  </a:ext>
                </a:extLst>
              </p:cNvPr>
              <p:cNvCxnSpPr>
                <a:cxnSpLocks/>
                <a:stCxn id="29" idx="3"/>
                <a:endCxn id="32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F3DF590A-7B28-904A-889E-8A44B029D080}"/>
                  </a:ext>
                </a:extLst>
              </p:cNvPr>
              <p:cNvCxnSpPr>
                <a:cxnSpLocks/>
                <a:stCxn id="32" idx="1"/>
                <a:endCxn id="30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C3DA7B53-0A84-FF44-8FAD-50277E6CFAA1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FD28388-4792-D34C-BC8B-A22C7C56F3CD}"/>
                  </a:ext>
                </a:extLst>
              </p:cNvPr>
              <p:cNvCxnSpPr>
                <a:cxnSpLocks/>
                <a:stCxn id="32" idx="0"/>
                <a:endCxn id="35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E0624F7-CFC4-F34D-9752-DAD5C6DED117}"/>
                  </a:ext>
                </a:extLst>
              </p:cNvPr>
              <p:cNvCxnSpPr>
                <a:cxnSpLocks/>
                <a:stCxn id="29" idx="1"/>
                <a:endCxn id="35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1665FA8-6CC9-4640-8E1F-7F4F943F7DE9}"/>
                </a:ext>
              </a:extLst>
            </p:cNvPr>
            <p:cNvGrpSpPr/>
            <p:nvPr/>
          </p:nvGrpSpPr>
          <p:grpSpPr>
            <a:xfrm>
              <a:off x="3854454" y="3367698"/>
              <a:ext cx="532452" cy="553027"/>
              <a:chOff x="5492317" y="918246"/>
              <a:chExt cx="1771469" cy="1802163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905107D-2CD9-0B4C-B4DE-139F02CE62CF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A27B1F5D-87DF-B441-8C58-FE9CF5487641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C79424C-E38F-8645-B3F7-2F62F6B3A97D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020F884-672D-EB47-AC89-B949284DD812}"/>
                  </a:ext>
                </a:extLst>
              </p:cNvPr>
              <p:cNvCxnSpPr>
                <a:cxnSpLocks/>
                <a:stCxn id="39" idx="3"/>
                <a:endCxn id="41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6E816770-02E7-0241-99E2-7F8A228AD202}"/>
                  </a:ext>
                </a:extLst>
              </p:cNvPr>
              <p:cNvCxnSpPr>
                <a:cxnSpLocks/>
                <a:stCxn id="41" idx="1"/>
                <a:endCxn id="40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1A27E57-5C8E-CA45-8D70-6409F0E6A48D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739ADCDE-D3C1-754A-8A9F-B1B5D7C9EA21}"/>
                  </a:ext>
                </a:extLst>
              </p:cNvPr>
              <p:cNvCxnSpPr>
                <a:cxnSpLocks/>
                <a:stCxn id="41" idx="0"/>
                <a:endCxn id="44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AEFA0C7C-89D6-F347-AB3C-4A78E3C911A0}"/>
                  </a:ext>
                </a:extLst>
              </p:cNvPr>
              <p:cNvCxnSpPr>
                <a:cxnSpLocks/>
                <a:stCxn id="40" idx="7"/>
                <a:endCxn id="44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9A9BC8-D9D9-B442-82B6-A3A5DD248DF5}"/>
                </a:ext>
              </a:extLst>
            </p:cNvPr>
            <p:cNvGrpSpPr/>
            <p:nvPr/>
          </p:nvGrpSpPr>
          <p:grpSpPr>
            <a:xfrm>
              <a:off x="4478798" y="3367698"/>
              <a:ext cx="532452" cy="553027"/>
              <a:chOff x="5492317" y="918246"/>
              <a:chExt cx="1771469" cy="1802163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1CBC304-F457-B049-B54C-0100265CEC79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A44E18E5-A853-3545-BA34-427915D67F4B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A06461F-0AB8-4A41-B74C-C25676AC7EEB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4DA7F68-35D4-044A-8CC4-BE655A4083F2}"/>
                  </a:ext>
                </a:extLst>
              </p:cNvPr>
              <p:cNvCxnSpPr>
                <a:cxnSpLocks/>
                <a:stCxn id="49" idx="3"/>
                <a:endCxn id="51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1D3334B7-9755-7D47-8A20-3CB4EF20438D}"/>
                  </a:ext>
                </a:extLst>
              </p:cNvPr>
              <p:cNvCxnSpPr>
                <a:cxnSpLocks/>
                <a:stCxn id="51" idx="1"/>
                <a:endCxn id="50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C8D06F9-6386-C740-BDBD-D2B8E59408FF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D1EFDECA-0B44-824B-98B1-006E12168409}"/>
                  </a:ext>
                </a:extLst>
              </p:cNvPr>
              <p:cNvCxnSpPr>
                <a:cxnSpLocks/>
                <a:stCxn id="51" idx="0"/>
                <a:endCxn id="54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79ED603-EA55-8243-9F93-D1438A8F5A5F}"/>
                </a:ext>
              </a:extLst>
            </p:cNvPr>
            <p:cNvGrpSpPr/>
            <p:nvPr/>
          </p:nvGrpSpPr>
          <p:grpSpPr>
            <a:xfrm>
              <a:off x="5114879" y="3367698"/>
              <a:ext cx="532452" cy="553027"/>
              <a:chOff x="5492317" y="918246"/>
              <a:chExt cx="1771469" cy="180216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6A8FF227-7910-9641-9AE7-B6AD43724FE5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855FC12B-EA07-4F44-A273-DB206D7C8B0C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5AD6A22E-0CE3-094B-A5DF-68DE5E7263D0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CF75E7F-302D-2644-B4DC-936A722B05A6}"/>
                  </a:ext>
                </a:extLst>
              </p:cNvPr>
              <p:cNvCxnSpPr>
                <a:cxnSpLocks/>
                <a:stCxn id="57" idx="3"/>
                <a:endCxn id="59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3816F7A-FD46-6641-BC80-811CAE345925}"/>
                  </a:ext>
                </a:extLst>
              </p:cNvPr>
              <p:cNvCxnSpPr>
                <a:cxnSpLocks/>
                <a:stCxn id="59" idx="1"/>
                <a:endCxn id="58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46BA6211-AA91-8E47-AA08-A3B7F1CC4A51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C99570F-BB91-F948-975E-98624D45569E}"/>
                  </a:ext>
                </a:extLst>
              </p:cNvPr>
              <p:cNvCxnSpPr>
                <a:cxnSpLocks/>
                <a:stCxn id="57" idx="1"/>
                <a:endCxn id="62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608785FF-5B62-9B46-9278-BA71D3B4F7AE}"/>
                  </a:ext>
                </a:extLst>
              </p:cNvPr>
              <p:cNvCxnSpPr>
                <a:cxnSpLocks/>
                <a:stCxn id="58" idx="7"/>
                <a:endCxn id="62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6AFB674-88F0-C549-983A-656AB84005EA}"/>
                </a:ext>
              </a:extLst>
            </p:cNvPr>
            <p:cNvGrpSpPr/>
            <p:nvPr/>
          </p:nvGrpSpPr>
          <p:grpSpPr>
            <a:xfrm>
              <a:off x="5739223" y="3367698"/>
              <a:ext cx="532452" cy="553027"/>
              <a:chOff x="5492317" y="918246"/>
              <a:chExt cx="1771469" cy="1802163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2D8A731-6AB0-C54E-AEC4-FE90BA952058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4698E81-3706-8647-A0C5-DC2E9E6A3451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7CD1DA7-5F06-D347-B1D2-74C002CA3E68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29D9CCB8-9881-CF48-BFD4-798034F40754}"/>
                  </a:ext>
                </a:extLst>
              </p:cNvPr>
              <p:cNvCxnSpPr>
                <a:cxnSpLocks/>
                <a:stCxn id="66" idx="3"/>
                <a:endCxn id="68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A9AB06DA-E37B-3C4F-A1D4-E624E6D3B2D3}"/>
                  </a:ext>
                </a:extLst>
              </p:cNvPr>
              <p:cNvCxnSpPr>
                <a:cxnSpLocks/>
                <a:stCxn id="68" idx="1"/>
                <a:endCxn id="67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FC5957EA-7693-3348-8AE2-BC2B36629808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ECF85D10-0FE5-F14D-B55C-107DE3665409}"/>
                  </a:ext>
                </a:extLst>
              </p:cNvPr>
              <p:cNvCxnSpPr>
                <a:cxnSpLocks/>
                <a:stCxn id="66" idx="1"/>
                <a:endCxn id="71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EF563FBB-7C1E-F145-92E3-0E2A1D0780A8}"/>
                </a:ext>
              </a:extLst>
            </p:cNvPr>
            <p:cNvGrpSpPr/>
            <p:nvPr/>
          </p:nvGrpSpPr>
          <p:grpSpPr>
            <a:xfrm>
              <a:off x="6390861" y="3367698"/>
              <a:ext cx="532452" cy="553027"/>
              <a:chOff x="5492317" y="918246"/>
              <a:chExt cx="1771469" cy="1802163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7E0CAACF-3E42-4F46-AF35-E4C8FF414AD6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6211A74E-7C20-374E-8F2B-8E4A4B8DF189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09583A75-FCBB-9A40-897F-41CB3CA86216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4754F73-CC37-A345-9F2E-10B602CA2EB5}"/>
                  </a:ext>
                </a:extLst>
              </p:cNvPr>
              <p:cNvCxnSpPr>
                <a:cxnSpLocks/>
                <a:stCxn id="74" idx="3"/>
                <a:endCxn id="76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167B23C-8639-F94A-A30C-E1851C18DFA3}"/>
                  </a:ext>
                </a:extLst>
              </p:cNvPr>
              <p:cNvCxnSpPr>
                <a:cxnSpLocks/>
                <a:stCxn id="76" idx="1"/>
                <a:endCxn id="75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2581BB71-299A-5E4A-8B2B-96661BB537B4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6EB8244-BB09-3744-9FA2-85F6638455B4}"/>
                  </a:ext>
                </a:extLst>
              </p:cNvPr>
              <p:cNvCxnSpPr>
                <a:cxnSpLocks/>
                <a:stCxn id="75" idx="7"/>
                <a:endCxn id="79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ABE23D4-75D9-5B42-91E4-B84F0543081F}"/>
                </a:ext>
              </a:extLst>
            </p:cNvPr>
            <p:cNvGrpSpPr/>
            <p:nvPr/>
          </p:nvGrpSpPr>
          <p:grpSpPr>
            <a:xfrm>
              <a:off x="7015205" y="3367698"/>
              <a:ext cx="532452" cy="553027"/>
              <a:chOff x="5492317" y="918246"/>
              <a:chExt cx="1771469" cy="1802163"/>
            </a:xfrm>
          </p:grpSpPr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D59E82D-C605-6841-9C8A-FACCFB076A8F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4449004C-AE44-DB48-9F56-DC3A71385414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F8BAEBF-D729-484C-93AC-FDB016319349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FD877DCC-8DE8-F645-8A70-4231CFA4141E}"/>
                  </a:ext>
                </a:extLst>
              </p:cNvPr>
              <p:cNvCxnSpPr>
                <a:cxnSpLocks/>
                <a:stCxn id="82" idx="3"/>
                <a:endCxn id="84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775EA7D7-EDF1-D540-94AA-1D7EDD37F1DF}"/>
                  </a:ext>
                </a:extLst>
              </p:cNvPr>
              <p:cNvCxnSpPr>
                <a:cxnSpLocks/>
                <a:stCxn id="84" idx="1"/>
                <a:endCxn id="83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CF76FCA-9022-3845-9626-44CACD384788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DEE1E24-647A-AA43-9DD0-6DACDDAA7C49}"/>
                </a:ext>
              </a:extLst>
            </p:cNvPr>
            <p:cNvGrpSpPr/>
            <p:nvPr/>
          </p:nvGrpSpPr>
          <p:grpSpPr>
            <a:xfrm>
              <a:off x="2589517" y="3999220"/>
              <a:ext cx="532452" cy="553027"/>
              <a:chOff x="5492317" y="918246"/>
              <a:chExt cx="1771469" cy="1802163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4F62668-BFFF-CA44-A555-8D6FBBCA4B30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DFF8191-910C-184F-AA9D-81157BD9A14A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90B5B74-4BE9-CE46-A12D-E41BEB3B9ADF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AC88E4D2-AA6A-8740-8065-655860715D52}"/>
                  </a:ext>
                </a:extLst>
              </p:cNvPr>
              <p:cNvCxnSpPr>
                <a:cxnSpLocks/>
                <a:stCxn id="89" idx="3"/>
                <a:endCxn id="91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A1F1457-C371-F649-9EED-DCD75D1E4FA8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A487933-6517-8041-ADE3-AD83362D2F43}"/>
                  </a:ext>
                </a:extLst>
              </p:cNvPr>
              <p:cNvCxnSpPr>
                <a:cxnSpLocks/>
                <a:stCxn id="91" idx="0"/>
                <a:endCxn id="93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7397094-C2E5-674F-A915-A9EF430FD927}"/>
                  </a:ext>
                </a:extLst>
              </p:cNvPr>
              <p:cNvCxnSpPr>
                <a:cxnSpLocks/>
                <a:stCxn id="89" idx="1"/>
                <a:endCxn id="93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94E96619-7B9A-8943-B761-8F57099375C9}"/>
                  </a:ext>
                </a:extLst>
              </p:cNvPr>
              <p:cNvCxnSpPr>
                <a:cxnSpLocks/>
                <a:stCxn id="90" idx="7"/>
                <a:endCxn id="93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E950D41-0288-EF4A-A2E5-AF24D357CB49}"/>
                </a:ext>
              </a:extLst>
            </p:cNvPr>
            <p:cNvGrpSpPr/>
            <p:nvPr/>
          </p:nvGrpSpPr>
          <p:grpSpPr>
            <a:xfrm>
              <a:off x="3213861" y="3999220"/>
              <a:ext cx="532452" cy="553027"/>
              <a:chOff x="5492317" y="918246"/>
              <a:chExt cx="1771469" cy="1802163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935FA9F6-DC26-604A-AE42-1C0D607720DE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A45962A-9599-5842-B9F6-93CE6B953F71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0CAA8514-8DE4-8441-AE91-6DC959609691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B0D76EF-9683-6F42-8EBC-810A54EC5A8B}"/>
                  </a:ext>
                </a:extLst>
              </p:cNvPr>
              <p:cNvCxnSpPr>
                <a:cxnSpLocks/>
                <a:stCxn id="98" idx="3"/>
                <a:endCxn id="100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BA1947E-CCA6-2E49-8916-BBF694F16D2C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57BEAFAE-DEDB-3549-8F8C-1D208D4AB4DB}"/>
                  </a:ext>
                </a:extLst>
              </p:cNvPr>
              <p:cNvCxnSpPr>
                <a:cxnSpLocks/>
                <a:stCxn id="100" idx="0"/>
                <a:endCxn id="102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6CFBDAD-6761-2D4B-80D6-6BC2BAE61BB2}"/>
                  </a:ext>
                </a:extLst>
              </p:cNvPr>
              <p:cNvCxnSpPr>
                <a:cxnSpLocks/>
                <a:stCxn id="98" idx="1"/>
                <a:endCxn id="102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0071473-F0D3-2F4A-BAEE-28CB8980E455}"/>
                </a:ext>
              </a:extLst>
            </p:cNvPr>
            <p:cNvGrpSpPr/>
            <p:nvPr/>
          </p:nvGrpSpPr>
          <p:grpSpPr>
            <a:xfrm>
              <a:off x="3865499" y="3999220"/>
              <a:ext cx="532452" cy="553027"/>
              <a:chOff x="5492317" y="918246"/>
              <a:chExt cx="1771469" cy="1802163"/>
            </a:xfrm>
          </p:grpSpPr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E3BF909B-1AAE-4B48-86DF-2746C258CD07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744EA4B9-7024-9D4A-82D0-A4A98C856980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A772F1F-1C57-E64A-A6A9-A6348E9DA955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5A38A26-180A-B14A-A01E-70B404CA85BD}"/>
                  </a:ext>
                </a:extLst>
              </p:cNvPr>
              <p:cNvCxnSpPr>
                <a:cxnSpLocks/>
                <a:stCxn id="106" idx="3"/>
                <a:endCxn id="108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E6E8EEA4-2A87-EA4A-9802-2744E2FFD82E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CE08187-50E2-B142-9B35-7FA1BC2542F6}"/>
                  </a:ext>
                </a:extLst>
              </p:cNvPr>
              <p:cNvCxnSpPr>
                <a:cxnSpLocks/>
                <a:stCxn id="108" idx="0"/>
                <a:endCxn id="110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4A04B59F-18D0-E240-9F59-2F594D8518EE}"/>
                  </a:ext>
                </a:extLst>
              </p:cNvPr>
              <p:cNvCxnSpPr>
                <a:cxnSpLocks/>
                <a:stCxn id="107" idx="7"/>
                <a:endCxn id="110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027610B0-C06D-9D44-8BBB-E44FE655E8F1}"/>
                </a:ext>
              </a:extLst>
            </p:cNvPr>
            <p:cNvGrpSpPr/>
            <p:nvPr/>
          </p:nvGrpSpPr>
          <p:grpSpPr>
            <a:xfrm>
              <a:off x="4489843" y="3999220"/>
              <a:ext cx="532452" cy="553027"/>
              <a:chOff x="5492317" y="918246"/>
              <a:chExt cx="1771469" cy="1802163"/>
            </a:xfrm>
          </p:grpSpPr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5F63F76A-89C8-064A-BB9A-11664F5CD88E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BBD38A13-31A3-FE43-9B94-73B6C6BB2B41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5DFF83B2-BB1B-D648-AFDB-3A912B816067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19E12939-0E7D-7644-9788-22D5DB3384ED}"/>
                  </a:ext>
                </a:extLst>
              </p:cNvPr>
              <p:cNvCxnSpPr>
                <a:cxnSpLocks/>
                <a:stCxn id="114" idx="3"/>
                <a:endCxn id="116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82D52E2-1F01-1A43-834D-1C973FD596A6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1ED5E02E-4D6E-774C-A248-59EF00DC388C}"/>
                  </a:ext>
                </a:extLst>
              </p:cNvPr>
              <p:cNvCxnSpPr>
                <a:cxnSpLocks/>
                <a:stCxn id="116" idx="0"/>
                <a:endCxn id="118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B816EA42-0191-EB4D-B813-4FA37FB7555E}"/>
                </a:ext>
              </a:extLst>
            </p:cNvPr>
            <p:cNvGrpSpPr/>
            <p:nvPr/>
          </p:nvGrpSpPr>
          <p:grpSpPr>
            <a:xfrm>
              <a:off x="5125924" y="3999220"/>
              <a:ext cx="532452" cy="553027"/>
              <a:chOff x="5492317" y="918246"/>
              <a:chExt cx="1771469" cy="1802163"/>
            </a:xfrm>
          </p:grpSpPr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0C8F6026-3965-A84C-8BCC-C80467DE2F9D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512A1571-C4D9-4148-87B7-9518C61EC29D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32B870A-E4F6-7A4F-A5AC-2922F20B3FDE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1A53BC23-F5C7-714C-AA94-8DA13BB355DD}"/>
                  </a:ext>
                </a:extLst>
              </p:cNvPr>
              <p:cNvCxnSpPr>
                <a:cxnSpLocks/>
                <a:stCxn id="121" idx="3"/>
                <a:endCxn id="123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90549B0D-4DA1-6A47-B241-22E6B7BD62FE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50ACFF85-043D-2241-9182-468E13605153}"/>
                  </a:ext>
                </a:extLst>
              </p:cNvPr>
              <p:cNvCxnSpPr>
                <a:cxnSpLocks/>
                <a:stCxn id="121" idx="1"/>
                <a:endCxn id="125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8B5C1D09-3824-014A-B171-A1FE336C856F}"/>
                  </a:ext>
                </a:extLst>
              </p:cNvPr>
              <p:cNvCxnSpPr>
                <a:cxnSpLocks/>
                <a:stCxn id="122" idx="7"/>
                <a:endCxn id="125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4CAA67B2-3A17-C847-8B7E-42C274263ACC}"/>
                </a:ext>
              </a:extLst>
            </p:cNvPr>
            <p:cNvGrpSpPr/>
            <p:nvPr/>
          </p:nvGrpSpPr>
          <p:grpSpPr>
            <a:xfrm>
              <a:off x="5750268" y="3999220"/>
              <a:ext cx="532452" cy="553027"/>
              <a:chOff x="5492317" y="918246"/>
              <a:chExt cx="1771469" cy="1802163"/>
            </a:xfrm>
          </p:grpSpPr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AE474F99-88F1-A64E-AB46-7EF6D1B41127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0BE6A5DB-3054-6F43-8B01-AA6064A38419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B1B222E2-5903-9E48-842A-277EBD73F888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3B6F6738-FE8A-B041-9401-0FF88AD598A1}"/>
                  </a:ext>
                </a:extLst>
              </p:cNvPr>
              <p:cNvCxnSpPr>
                <a:cxnSpLocks/>
                <a:stCxn id="129" idx="3"/>
                <a:endCxn id="131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7080B72C-8979-8D4B-9526-D5EABC4954AA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DDD42F21-AECF-5B46-90E7-DC6415B640CE}"/>
                  </a:ext>
                </a:extLst>
              </p:cNvPr>
              <p:cNvCxnSpPr>
                <a:cxnSpLocks/>
                <a:stCxn id="129" idx="1"/>
                <a:endCxn id="133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CDFC4248-BCB9-4548-85C2-717E8ADBEEAA}"/>
                </a:ext>
              </a:extLst>
            </p:cNvPr>
            <p:cNvGrpSpPr/>
            <p:nvPr/>
          </p:nvGrpSpPr>
          <p:grpSpPr>
            <a:xfrm>
              <a:off x="6401906" y="3999220"/>
              <a:ext cx="532452" cy="553027"/>
              <a:chOff x="5492317" y="918246"/>
              <a:chExt cx="1771469" cy="1802163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C19BCB3F-07E5-544F-AE13-4578A6414B6F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E9A70921-589A-5C4B-9D02-12C4556E9324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D49AA831-BDFC-5044-826A-04404E195BEB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4B2B50CE-A6A5-C24E-99DA-D47979998B98}"/>
                  </a:ext>
                </a:extLst>
              </p:cNvPr>
              <p:cNvCxnSpPr>
                <a:cxnSpLocks/>
                <a:stCxn id="136" idx="3"/>
                <a:endCxn id="138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432A711E-AEFA-7F4A-8F73-60C9AF54EB22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53FD0A19-EA49-7C4B-8906-84F3753EF783}"/>
                  </a:ext>
                </a:extLst>
              </p:cNvPr>
              <p:cNvCxnSpPr>
                <a:cxnSpLocks/>
                <a:stCxn id="137" idx="7"/>
                <a:endCxn id="140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EBF0D23-C214-3442-9DF3-5A78D5B91E3F}"/>
                </a:ext>
              </a:extLst>
            </p:cNvPr>
            <p:cNvGrpSpPr/>
            <p:nvPr/>
          </p:nvGrpSpPr>
          <p:grpSpPr>
            <a:xfrm>
              <a:off x="7026250" y="3999220"/>
              <a:ext cx="532452" cy="553027"/>
              <a:chOff x="5492317" y="918246"/>
              <a:chExt cx="1771469" cy="1802163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2E86AC59-4603-854B-B761-1FC02507AE97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F87546A2-DD14-A74F-BEEB-97644FAFC35B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45" name="Oval 144">
                <a:extLst>
                  <a:ext uri="{FF2B5EF4-FFF2-40B4-BE49-F238E27FC236}">
                    <a16:creationId xmlns:a16="http://schemas.microsoft.com/office/drawing/2014/main" id="{A426A9F9-F740-4D42-A7F8-D5E7CCE1B508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838D8067-832B-1949-8D4E-D52517625CEB}"/>
                  </a:ext>
                </a:extLst>
              </p:cNvPr>
              <p:cNvCxnSpPr>
                <a:cxnSpLocks/>
                <a:stCxn id="143" idx="3"/>
                <a:endCxn id="145" idx="7"/>
              </p:cNvCxnSpPr>
              <p:nvPr/>
            </p:nvCxnSpPr>
            <p:spPr>
              <a:xfrm flipH="1">
                <a:off x="6442260" y="1867160"/>
                <a:ext cx="666512" cy="69990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283C6D10-A0DB-F946-93D0-14A2477D0CB9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7053DBC-544E-BB44-AB4E-A9EF55CEDAAA}"/>
                </a:ext>
              </a:extLst>
            </p:cNvPr>
            <p:cNvGrpSpPr/>
            <p:nvPr/>
          </p:nvGrpSpPr>
          <p:grpSpPr>
            <a:xfrm>
              <a:off x="2588642" y="4660813"/>
              <a:ext cx="532452" cy="553027"/>
              <a:chOff x="5492317" y="918246"/>
              <a:chExt cx="1771469" cy="1802163"/>
            </a:xfrm>
          </p:grpSpPr>
          <p:sp>
            <p:nvSpPr>
              <p:cNvPr id="149" name="Oval 148">
                <a:extLst>
                  <a:ext uri="{FF2B5EF4-FFF2-40B4-BE49-F238E27FC236}">
                    <a16:creationId xmlns:a16="http://schemas.microsoft.com/office/drawing/2014/main" id="{BE5647BB-5CAA-0848-8AE1-AA05D21CA180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:a16="http://schemas.microsoft.com/office/drawing/2014/main" id="{1BF6B04E-F0F1-C043-8277-E352077EA2F5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:a16="http://schemas.microsoft.com/office/drawing/2014/main" id="{C595C203-96DD-E842-B97E-FA4FE378ABBE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28004072-1CED-3B49-9B1E-D66E055AE8C5}"/>
                  </a:ext>
                </a:extLst>
              </p:cNvPr>
              <p:cNvCxnSpPr>
                <a:cxnSpLocks/>
                <a:stCxn id="151" idx="1"/>
                <a:endCxn id="150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AD87D7FC-12A2-0C48-824C-B9988F138954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86A84143-9911-5B44-915C-F557170619CE}"/>
                  </a:ext>
                </a:extLst>
              </p:cNvPr>
              <p:cNvCxnSpPr>
                <a:cxnSpLocks/>
                <a:stCxn id="151" idx="0"/>
                <a:endCxn id="153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FE1E3F41-7EA6-674E-97A6-D45ABEEB648C}"/>
                  </a:ext>
                </a:extLst>
              </p:cNvPr>
              <p:cNvCxnSpPr>
                <a:cxnSpLocks/>
                <a:stCxn id="149" idx="1"/>
                <a:endCxn id="153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C4A1A09D-0741-EE42-B9FD-F5A65D8BE5EE}"/>
                  </a:ext>
                </a:extLst>
              </p:cNvPr>
              <p:cNvCxnSpPr>
                <a:cxnSpLocks/>
                <a:stCxn id="150" idx="7"/>
                <a:endCxn id="153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54D1B51C-6502-9846-8155-FE7855222D22}"/>
                </a:ext>
              </a:extLst>
            </p:cNvPr>
            <p:cNvGrpSpPr/>
            <p:nvPr/>
          </p:nvGrpSpPr>
          <p:grpSpPr>
            <a:xfrm>
              <a:off x="3212986" y="4660813"/>
              <a:ext cx="532452" cy="553027"/>
              <a:chOff x="5492317" y="918246"/>
              <a:chExt cx="1771469" cy="1802163"/>
            </a:xfrm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299FBA39-D890-CB49-9336-D56C0B77E4F5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D6178771-0357-2649-93E5-0EE477CEC7B1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DD159DFA-BA3B-1344-9BF7-84E5F00F4651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2FEA253F-4487-8D45-8E9C-C7C3D1FBAB5E}"/>
                  </a:ext>
                </a:extLst>
              </p:cNvPr>
              <p:cNvCxnSpPr>
                <a:cxnSpLocks/>
                <a:stCxn id="160" idx="1"/>
                <a:endCxn id="159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132FCAC7-8823-2442-8BFA-F978B1E28B8B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7A8219B3-9072-CE4E-9B09-4FD0F9A29052}"/>
                  </a:ext>
                </a:extLst>
              </p:cNvPr>
              <p:cNvCxnSpPr>
                <a:cxnSpLocks/>
                <a:stCxn id="160" idx="0"/>
                <a:endCxn id="162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AD6E3E0B-FBE4-3845-BDD2-077022EF4B35}"/>
                  </a:ext>
                </a:extLst>
              </p:cNvPr>
              <p:cNvCxnSpPr>
                <a:cxnSpLocks/>
                <a:stCxn id="158" idx="1"/>
                <a:endCxn id="162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B863A801-241F-CC4C-BDC1-7070E3C4C2AC}"/>
                </a:ext>
              </a:extLst>
            </p:cNvPr>
            <p:cNvGrpSpPr/>
            <p:nvPr/>
          </p:nvGrpSpPr>
          <p:grpSpPr>
            <a:xfrm>
              <a:off x="3864624" y="4660813"/>
              <a:ext cx="532452" cy="553027"/>
              <a:chOff x="5492317" y="918246"/>
              <a:chExt cx="1771469" cy="1802163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B0573EE1-DB82-0146-92D2-719F38F4BE35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B6B2EDD9-A70C-104A-A859-707A1306525C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:a16="http://schemas.microsoft.com/office/drawing/2014/main" id="{55889419-3752-B941-9E3F-928590230F84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B84F3546-BB0F-DE4E-BD20-44AACF380D69}"/>
                  </a:ext>
                </a:extLst>
              </p:cNvPr>
              <p:cNvCxnSpPr>
                <a:cxnSpLocks/>
                <a:stCxn id="168" idx="1"/>
                <a:endCxn id="167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Oval 169">
                <a:extLst>
                  <a:ext uri="{FF2B5EF4-FFF2-40B4-BE49-F238E27FC236}">
                    <a16:creationId xmlns:a16="http://schemas.microsoft.com/office/drawing/2014/main" id="{C03E7625-94DA-824E-B9A9-11B066BE5218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C14BF37B-A090-9841-A24B-E4D8B187D24A}"/>
                  </a:ext>
                </a:extLst>
              </p:cNvPr>
              <p:cNvCxnSpPr>
                <a:cxnSpLocks/>
                <a:stCxn id="168" idx="0"/>
                <a:endCxn id="170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C548F9D7-2F18-464A-B51B-1136E858029A}"/>
                  </a:ext>
                </a:extLst>
              </p:cNvPr>
              <p:cNvCxnSpPr>
                <a:cxnSpLocks/>
                <a:stCxn id="167" idx="7"/>
                <a:endCxn id="170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05A7384D-7D07-E847-879F-815309768560}"/>
                </a:ext>
              </a:extLst>
            </p:cNvPr>
            <p:cNvGrpSpPr/>
            <p:nvPr/>
          </p:nvGrpSpPr>
          <p:grpSpPr>
            <a:xfrm>
              <a:off x="4488968" y="4660813"/>
              <a:ext cx="532452" cy="553027"/>
              <a:chOff x="5492317" y="918246"/>
              <a:chExt cx="1771469" cy="1802163"/>
            </a:xfrm>
          </p:grpSpPr>
          <p:sp>
            <p:nvSpPr>
              <p:cNvPr id="174" name="Oval 173">
                <a:extLst>
                  <a:ext uri="{FF2B5EF4-FFF2-40B4-BE49-F238E27FC236}">
                    <a16:creationId xmlns:a16="http://schemas.microsoft.com/office/drawing/2014/main" id="{59D8555C-9F9B-394A-8EAA-FDB2AA9F716E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CD38A786-5694-374B-81A7-C8226263DD81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82F2D854-5BED-1142-A246-918C3CA2AF2C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538E82D2-A196-BF48-A71F-AEC0A13F0B07}"/>
                  </a:ext>
                </a:extLst>
              </p:cNvPr>
              <p:cNvCxnSpPr>
                <a:cxnSpLocks/>
                <a:stCxn id="176" idx="1"/>
                <a:endCxn id="175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177">
                <a:extLst>
                  <a:ext uri="{FF2B5EF4-FFF2-40B4-BE49-F238E27FC236}">
                    <a16:creationId xmlns:a16="http://schemas.microsoft.com/office/drawing/2014/main" id="{3FFA1EB3-3778-0641-BA1F-F4FA24548F07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EC1B9A05-2B08-0F49-95BC-6CD8EFF870AE}"/>
                  </a:ext>
                </a:extLst>
              </p:cNvPr>
              <p:cNvCxnSpPr>
                <a:cxnSpLocks/>
                <a:stCxn id="176" idx="0"/>
                <a:endCxn id="178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C227708D-75AC-2D48-95AC-45D9E6A7EB26}"/>
                </a:ext>
              </a:extLst>
            </p:cNvPr>
            <p:cNvGrpSpPr/>
            <p:nvPr/>
          </p:nvGrpSpPr>
          <p:grpSpPr>
            <a:xfrm>
              <a:off x="5125049" y="4660813"/>
              <a:ext cx="532452" cy="553027"/>
              <a:chOff x="5492317" y="918246"/>
              <a:chExt cx="1771469" cy="1802163"/>
            </a:xfrm>
          </p:grpSpPr>
          <p:sp>
            <p:nvSpPr>
              <p:cNvPr id="181" name="Oval 180">
                <a:extLst>
                  <a:ext uri="{FF2B5EF4-FFF2-40B4-BE49-F238E27FC236}">
                    <a16:creationId xmlns:a16="http://schemas.microsoft.com/office/drawing/2014/main" id="{EA6D5370-DA48-E245-AEF8-767559007B56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:a16="http://schemas.microsoft.com/office/drawing/2014/main" id="{8B3D0099-2A4E-BE48-8FBE-F524E9420EC7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:a16="http://schemas.microsoft.com/office/drawing/2014/main" id="{425022EB-6B24-D64D-B612-C41DB2A4B046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E40997D0-DE47-9040-AA7A-E88F6D00F3F2}"/>
                  </a:ext>
                </a:extLst>
              </p:cNvPr>
              <p:cNvCxnSpPr>
                <a:cxnSpLocks/>
                <a:stCxn id="183" idx="1"/>
                <a:endCxn id="182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20A248AE-D36E-EE44-9DB8-36C580FE64A5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5F2CF8FD-C1E4-7344-AD1B-7CCD1D15768D}"/>
                  </a:ext>
                </a:extLst>
              </p:cNvPr>
              <p:cNvCxnSpPr>
                <a:cxnSpLocks/>
                <a:stCxn id="181" idx="1"/>
                <a:endCxn id="185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A02DB59A-1CC9-8A45-B8C2-41C8FABF6196}"/>
                  </a:ext>
                </a:extLst>
              </p:cNvPr>
              <p:cNvCxnSpPr>
                <a:cxnSpLocks/>
                <a:stCxn id="182" idx="7"/>
                <a:endCxn id="185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EDB73C7D-82E8-6B48-95DA-2B6578B69E9E}"/>
                </a:ext>
              </a:extLst>
            </p:cNvPr>
            <p:cNvGrpSpPr/>
            <p:nvPr/>
          </p:nvGrpSpPr>
          <p:grpSpPr>
            <a:xfrm>
              <a:off x="5749393" y="4660813"/>
              <a:ext cx="532452" cy="553027"/>
              <a:chOff x="5492317" y="918246"/>
              <a:chExt cx="1771469" cy="1802163"/>
            </a:xfrm>
          </p:grpSpPr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98728708-3BFF-4743-A0DF-733597F19517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C6B80EDD-B28B-2D43-9604-2069413F6D3A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0A81A193-F9A5-F04B-888E-B7E9C6190365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F0EEBFBB-69CF-A649-8501-0D592993B766}"/>
                  </a:ext>
                </a:extLst>
              </p:cNvPr>
              <p:cNvCxnSpPr>
                <a:cxnSpLocks/>
                <a:stCxn id="191" idx="1"/>
                <a:endCxn id="190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3" name="Oval 192">
                <a:extLst>
                  <a:ext uri="{FF2B5EF4-FFF2-40B4-BE49-F238E27FC236}">
                    <a16:creationId xmlns:a16="http://schemas.microsoft.com/office/drawing/2014/main" id="{00514BD5-07D4-FB48-8161-3831C83E73CF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A92D2E3E-B150-CC4F-A487-B9B1C954C3DD}"/>
                  </a:ext>
                </a:extLst>
              </p:cNvPr>
              <p:cNvCxnSpPr>
                <a:cxnSpLocks/>
                <a:stCxn id="189" idx="1"/>
                <a:endCxn id="193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1EB1A835-D4F5-B34C-B63F-37A1F247BF89}"/>
                </a:ext>
              </a:extLst>
            </p:cNvPr>
            <p:cNvGrpSpPr/>
            <p:nvPr/>
          </p:nvGrpSpPr>
          <p:grpSpPr>
            <a:xfrm>
              <a:off x="6401031" y="4660813"/>
              <a:ext cx="532452" cy="553027"/>
              <a:chOff x="5492317" y="918246"/>
              <a:chExt cx="1771469" cy="1802163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31040E8D-62AD-8C49-8C20-1DB312CEAD00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DB3673DA-FC03-8044-96C9-4ECD49D6281E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919D7D49-9FAB-8444-9999-AE0808C9BFEC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DFA0C301-FFCF-794D-A48E-FB646F41DD2C}"/>
                  </a:ext>
                </a:extLst>
              </p:cNvPr>
              <p:cNvCxnSpPr>
                <a:cxnSpLocks/>
                <a:stCxn id="198" idx="1"/>
                <a:endCxn id="197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8B8FAF6B-EE24-0E4D-98B1-E291E625E514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609A1771-38A2-5F4D-BE1D-67904C1E61F9}"/>
                  </a:ext>
                </a:extLst>
              </p:cNvPr>
              <p:cNvCxnSpPr>
                <a:cxnSpLocks/>
                <a:stCxn id="197" idx="7"/>
                <a:endCxn id="200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2" name="Group 201">
              <a:extLst>
                <a:ext uri="{FF2B5EF4-FFF2-40B4-BE49-F238E27FC236}">
                  <a16:creationId xmlns:a16="http://schemas.microsoft.com/office/drawing/2014/main" id="{A41A5C79-CFC2-9C41-98C1-77D61455A156}"/>
                </a:ext>
              </a:extLst>
            </p:cNvPr>
            <p:cNvGrpSpPr/>
            <p:nvPr/>
          </p:nvGrpSpPr>
          <p:grpSpPr>
            <a:xfrm>
              <a:off x="7025375" y="4660813"/>
              <a:ext cx="532452" cy="553027"/>
              <a:chOff x="5492317" y="918246"/>
              <a:chExt cx="1771469" cy="1802163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3C7F08A8-3EF7-B64A-8466-87679238BBFA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42D15AE0-2C45-1C48-9DDA-0D38BBA22B7C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4BA2E8E1-DFCA-C749-B38B-A3BCDA0AC904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CA7AD7AC-48EE-7844-B49B-9529E3AC028A}"/>
                  </a:ext>
                </a:extLst>
              </p:cNvPr>
              <p:cNvCxnSpPr>
                <a:cxnSpLocks/>
                <a:stCxn id="205" idx="1"/>
                <a:endCxn id="204" idx="5"/>
              </p:cNvCxnSpPr>
              <p:nvPr/>
            </p:nvCxnSpPr>
            <p:spPr>
              <a:xfrm flipH="1" flipV="1">
                <a:off x="5647331" y="1863734"/>
                <a:ext cx="666511" cy="70333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5668B597-9A3C-074F-81D6-6610C1551DB7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C038C311-57E8-5244-B4EC-BB912307149D}"/>
                </a:ext>
              </a:extLst>
            </p:cNvPr>
            <p:cNvGrpSpPr/>
            <p:nvPr/>
          </p:nvGrpSpPr>
          <p:grpSpPr>
            <a:xfrm>
              <a:off x="2599687" y="5292335"/>
              <a:ext cx="532452" cy="553027"/>
              <a:chOff x="5492317" y="918246"/>
              <a:chExt cx="1771469" cy="1802163"/>
            </a:xfrm>
          </p:grpSpPr>
          <p:sp>
            <p:nvSpPr>
              <p:cNvPr id="209" name="Oval 208">
                <a:extLst>
                  <a:ext uri="{FF2B5EF4-FFF2-40B4-BE49-F238E27FC236}">
                    <a16:creationId xmlns:a16="http://schemas.microsoft.com/office/drawing/2014/main" id="{91E57B07-EA95-7946-95DA-64437D52C890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id="{F2CC97EB-3536-034D-83C2-A748ED9316F9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:a16="http://schemas.microsoft.com/office/drawing/2014/main" id="{20D0A37A-83EE-3249-99F5-CF18D733FE56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:a16="http://schemas.microsoft.com/office/drawing/2014/main" id="{E5ACFD38-304E-E847-A9F7-494BFE2C2E2B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DFBB4557-B6AD-0248-B78A-6A2A77C77890}"/>
                  </a:ext>
                </a:extLst>
              </p:cNvPr>
              <p:cNvCxnSpPr>
                <a:cxnSpLocks/>
                <a:stCxn id="211" idx="0"/>
                <a:endCxn id="212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15D1CA15-EA51-284B-B1F0-E09A6B8AB941}"/>
                  </a:ext>
                </a:extLst>
              </p:cNvPr>
              <p:cNvCxnSpPr>
                <a:cxnSpLocks/>
                <a:stCxn id="209" idx="1"/>
                <a:endCxn id="212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52A33AF7-E7BB-2F4B-BD73-2EFDA42D9A2B}"/>
                  </a:ext>
                </a:extLst>
              </p:cNvPr>
              <p:cNvCxnSpPr>
                <a:cxnSpLocks/>
                <a:stCxn id="210" idx="7"/>
                <a:endCxn id="212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B2F5307-826E-9D4C-8D07-B5E8F285D9AD}"/>
                </a:ext>
              </a:extLst>
            </p:cNvPr>
            <p:cNvGrpSpPr/>
            <p:nvPr/>
          </p:nvGrpSpPr>
          <p:grpSpPr>
            <a:xfrm>
              <a:off x="3224031" y="5292335"/>
              <a:ext cx="532452" cy="553027"/>
              <a:chOff x="5492317" y="918246"/>
              <a:chExt cx="1771469" cy="1802163"/>
            </a:xfrm>
          </p:grpSpPr>
          <p:sp>
            <p:nvSpPr>
              <p:cNvPr id="217" name="Oval 216">
                <a:extLst>
                  <a:ext uri="{FF2B5EF4-FFF2-40B4-BE49-F238E27FC236}">
                    <a16:creationId xmlns:a16="http://schemas.microsoft.com/office/drawing/2014/main" id="{210CAB34-BCDB-BC4C-B8D4-3F1A33BFB9BC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id="{E17217FE-2D2C-AC43-8025-9A29CB731AC7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:a16="http://schemas.microsoft.com/office/drawing/2014/main" id="{AB9D5DC2-75CD-6644-AA1E-4B9743FB8029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:a16="http://schemas.microsoft.com/office/drawing/2014/main" id="{A1BBCD37-F6F0-0E4A-9C1E-B39722B17695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669FEB02-F943-C34D-99D5-E8872EC8E2C7}"/>
                  </a:ext>
                </a:extLst>
              </p:cNvPr>
              <p:cNvCxnSpPr>
                <a:cxnSpLocks/>
                <a:stCxn id="219" idx="0"/>
                <a:endCxn id="220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4888DBBB-3CBF-2147-9F16-B2BB132BCC80}"/>
                  </a:ext>
                </a:extLst>
              </p:cNvPr>
              <p:cNvCxnSpPr>
                <a:cxnSpLocks/>
                <a:stCxn id="217" idx="1"/>
                <a:endCxn id="220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6F4816FC-CEF3-014F-8DF1-2A24216E59A4}"/>
                </a:ext>
              </a:extLst>
            </p:cNvPr>
            <p:cNvGrpSpPr/>
            <p:nvPr/>
          </p:nvGrpSpPr>
          <p:grpSpPr>
            <a:xfrm>
              <a:off x="3875669" y="5292335"/>
              <a:ext cx="532452" cy="553027"/>
              <a:chOff x="5492317" y="918246"/>
              <a:chExt cx="1771469" cy="1802163"/>
            </a:xfrm>
          </p:grpSpPr>
          <p:sp>
            <p:nvSpPr>
              <p:cNvPr id="224" name="Oval 223">
                <a:extLst>
                  <a:ext uri="{FF2B5EF4-FFF2-40B4-BE49-F238E27FC236}">
                    <a16:creationId xmlns:a16="http://schemas.microsoft.com/office/drawing/2014/main" id="{31808E07-FB07-B949-A3B6-E4D27F8A3AFA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:a16="http://schemas.microsoft.com/office/drawing/2014/main" id="{C2927612-E21B-6646-8E9E-6E56BB9CA9F8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2A5A175F-EE72-ED43-86F2-FC4FD2C730C3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8FFBCE23-717A-B346-87B5-B6FC571E172F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F901D1B8-067E-6643-801A-169AC4F719F6}"/>
                  </a:ext>
                </a:extLst>
              </p:cNvPr>
              <p:cNvCxnSpPr>
                <a:cxnSpLocks/>
                <a:stCxn id="226" idx="0"/>
                <a:endCxn id="227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E73D38C-144A-5F47-8AEF-1D3E84A5ED21}"/>
                  </a:ext>
                </a:extLst>
              </p:cNvPr>
              <p:cNvCxnSpPr>
                <a:cxnSpLocks/>
                <a:stCxn id="225" idx="7"/>
                <a:endCxn id="227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18DB596C-D15F-F445-92BA-D99AF318A5E4}"/>
                </a:ext>
              </a:extLst>
            </p:cNvPr>
            <p:cNvGrpSpPr/>
            <p:nvPr/>
          </p:nvGrpSpPr>
          <p:grpSpPr>
            <a:xfrm>
              <a:off x="4500013" y="5292335"/>
              <a:ext cx="532452" cy="553027"/>
              <a:chOff x="5492317" y="918246"/>
              <a:chExt cx="1771469" cy="1802163"/>
            </a:xfrm>
          </p:grpSpPr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6E87F8EA-452C-E54F-B67B-79FD9A9FC644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E694C7A1-ECCD-E446-A529-F49F9F45A20F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8DEBE3AC-2993-4841-A12B-B8859C3C028C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631346E5-23C9-9340-9790-7A629E36C816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7DDFB0B5-5832-F140-A6E8-A62587676716}"/>
                  </a:ext>
                </a:extLst>
              </p:cNvPr>
              <p:cNvCxnSpPr>
                <a:cxnSpLocks/>
                <a:stCxn id="233" idx="0"/>
                <a:endCxn id="234" idx="4"/>
              </p:cNvCxnSpPr>
              <p:nvPr/>
            </p:nvCxnSpPr>
            <p:spPr>
              <a:xfrm flipV="1">
                <a:off x="6378051" y="1097897"/>
                <a:ext cx="0" cy="144286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6D84301A-1802-9249-B056-4F8DEDF1884E}"/>
                </a:ext>
              </a:extLst>
            </p:cNvPr>
            <p:cNvGrpSpPr/>
            <p:nvPr/>
          </p:nvGrpSpPr>
          <p:grpSpPr>
            <a:xfrm>
              <a:off x="5136094" y="5292335"/>
              <a:ext cx="532452" cy="553027"/>
              <a:chOff x="5492317" y="918246"/>
              <a:chExt cx="1771469" cy="1802163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C6A40CEF-DAE8-C647-A70A-C04851635B6F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38" name="Oval 237">
                <a:extLst>
                  <a:ext uri="{FF2B5EF4-FFF2-40B4-BE49-F238E27FC236}">
                    <a16:creationId xmlns:a16="http://schemas.microsoft.com/office/drawing/2014/main" id="{ADCAEF94-859A-AE47-A1FD-D3DFC7226BC3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:a16="http://schemas.microsoft.com/office/drawing/2014/main" id="{9BC31A17-FF6E-3942-91BE-0F95C782C77E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id="{8B03505F-9A16-654A-9116-4D936CC4B32C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EC3A89AE-0B1F-F54C-B7CF-3A0AF264B7C1}"/>
                  </a:ext>
                </a:extLst>
              </p:cNvPr>
              <p:cNvCxnSpPr>
                <a:cxnSpLocks/>
                <a:stCxn id="237" idx="1"/>
                <a:endCxn id="240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617FC62F-8D17-634B-AF00-440364323079}"/>
                  </a:ext>
                </a:extLst>
              </p:cNvPr>
              <p:cNvCxnSpPr>
                <a:cxnSpLocks/>
                <a:stCxn id="238" idx="7"/>
                <a:endCxn id="240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5938FB3-47B1-7D4A-95FE-D43A66D2C977}"/>
                </a:ext>
              </a:extLst>
            </p:cNvPr>
            <p:cNvGrpSpPr/>
            <p:nvPr/>
          </p:nvGrpSpPr>
          <p:grpSpPr>
            <a:xfrm>
              <a:off x="5760438" y="5292335"/>
              <a:ext cx="532452" cy="553027"/>
              <a:chOff x="5492317" y="918246"/>
              <a:chExt cx="1771469" cy="1802163"/>
            </a:xfrm>
          </p:grpSpPr>
          <p:sp>
            <p:nvSpPr>
              <p:cNvPr id="244" name="Oval 243">
                <a:extLst>
                  <a:ext uri="{FF2B5EF4-FFF2-40B4-BE49-F238E27FC236}">
                    <a16:creationId xmlns:a16="http://schemas.microsoft.com/office/drawing/2014/main" id="{3EF4153D-3465-5B4D-B5BE-83FBCCA7118B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45" name="Oval 244">
                <a:extLst>
                  <a:ext uri="{FF2B5EF4-FFF2-40B4-BE49-F238E27FC236}">
                    <a16:creationId xmlns:a16="http://schemas.microsoft.com/office/drawing/2014/main" id="{DC3E2F4C-8B55-7B43-B5E8-E3B04AE50257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id="{1E74AA75-50EB-FF44-82E4-437E2EF2A57A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:a16="http://schemas.microsoft.com/office/drawing/2014/main" id="{B5334575-42D7-6944-8493-18471DBA0EFC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32F2977A-42B0-8F4D-B611-4E59B4C13F1A}"/>
                  </a:ext>
                </a:extLst>
              </p:cNvPr>
              <p:cNvCxnSpPr>
                <a:cxnSpLocks/>
                <a:stCxn id="244" idx="1"/>
                <a:endCxn id="247" idx="5"/>
              </p:cNvCxnSpPr>
              <p:nvPr/>
            </p:nvCxnSpPr>
            <p:spPr>
              <a:xfrm flipH="1" flipV="1">
                <a:off x="6442260" y="1071588"/>
                <a:ext cx="666512" cy="66853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9" name="Group 248">
              <a:extLst>
                <a:ext uri="{FF2B5EF4-FFF2-40B4-BE49-F238E27FC236}">
                  <a16:creationId xmlns:a16="http://schemas.microsoft.com/office/drawing/2014/main" id="{A0B1C081-0AFC-3142-A3DA-8D1F6A45A15A}"/>
                </a:ext>
              </a:extLst>
            </p:cNvPr>
            <p:cNvGrpSpPr/>
            <p:nvPr/>
          </p:nvGrpSpPr>
          <p:grpSpPr>
            <a:xfrm>
              <a:off x="6412076" y="5292335"/>
              <a:ext cx="532452" cy="553027"/>
              <a:chOff x="5492317" y="918246"/>
              <a:chExt cx="1771469" cy="1802163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C06B8F10-6ADD-1147-B926-A94FF106923C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74B0B630-464E-F14F-80C5-2141C279027D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8EE38E07-D2CC-A64F-A1A9-DF26C30660FF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ECE7B3AA-88A9-7245-A1DC-9BEB1BA15D52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936B86A-61B0-9349-80A4-40078CC9FD6E}"/>
                  </a:ext>
                </a:extLst>
              </p:cNvPr>
              <p:cNvCxnSpPr>
                <a:cxnSpLocks/>
                <a:stCxn id="251" idx="7"/>
                <a:endCxn id="253" idx="3"/>
              </p:cNvCxnSpPr>
              <p:nvPr/>
            </p:nvCxnSpPr>
            <p:spPr>
              <a:xfrm flipV="1">
                <a:off x="5647331" y="1071588"/>
                <a:ext cx="666511" cy="66511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95F19221-766B-734B-81CB-AF8939C5F060}"/>
                </a:ext>
              </a:extLst>
            </p:cNvPr>
            <p:cNvGrpSpPr/>
            <p:nvPr/>
          </p:nvGrpSpPr>
          <p:grpSpPr>
            <a:xfrm>
              <a:off x="7036420" y="5292335"/>
              <a:ext cx="532452" cy="553027"/>
              <a:chOff x="5492317" y="918246"/>
              <a:chExt cx="1771469" cy="1802163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BC9E185D-43D4-2F46-ADB5-C0EA360DD06C}"/>
                  </a:ext>
                </a:extLst>
              </p:cNvPr>
              <p:cNvSpPr/>
              <p:nvPr/>
            </p:nvSpPr>
            <p:spPr>
              <a:xfrm>
                <a:off x="7082176" y="171381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CF77E320-DCB7-E94E-A50A-3E00E07EAF9F}"/>
                  </a:ext>
                </a:extLst>
              </p:cNvPr>
              <p:cNvSpPr/>
              <p:nvPr/>
            </p:nvSpPr>
            <p:spPr>
              <a:xfrm>
                <a:off x="5492317" y="1710392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AF5628BB-7527-A44D-AEB2-77109E908B8E}"/>
                  </a:ext>
                </a:extLst>
              </p:cNvPr>
              <p:cNvSpPr/>
              <p:nvPr/>
            </p:nvSpPr>
            <p:spPr>
              <a:xfrm>
                <a:off x="6287246" y="2540758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E05C86F9-EA5A-FB46-932D-7DA6939B481C}"/>
                  </a:ext>
                </a:extLst>
              </p:cNvPr>
              <p:cNvSpPr/>
              <p:nvPr/>
            </p:nvSpPr>
            <p:spPr>
              <a:xfrm>
                <a:off x="6287246" y="918246"/>
                <a:ext cx="181610" cy="179651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p:grpSp>
        <p:cxnSp>
          <p:nvCxnSpPr>
            <p:cNvPr id="260" name="Straight Connector 259">
              <a:extLst>
                <a:ext uri="{FF2B5EF4-FFF2-40B4-BE49-F238E27FC236}">
                  <a16:creationId xmlns:a16="http://schemas.microsoft.com/office/drawing/2014/main" id="{5B8E1803-1096-9645-BAA9-0717C2ABD9A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626" y="3961838"/>
              <a:ext cx="51016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1014678D-B0F0-9849-834B-CE50DFCFEC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48626" y="4601918"/>
              <a:ext cx="51016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2A08A70B-D2AD-E84D-8B23-071C701A6D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68946" y="5252158"/>
              <a:ext cx="510164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B8251A0A-AD98-FD40-BDE9-BCFABC7A717C}"/>
                </a:ext>
              </a:extLst>
            </p:cNvPr>
            <p:cNvSpPr/>
            <p:nvPr/>
          </p:nvSpPr>
          <p:spPr>
            <a:xfrm>
              <a:off x="6989866" y="3971999"/>
              <a:ext cx="629920" cy="62992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9BE9471-652A-EC40-8E88-D008DB293FE4}"/>
                  </a:ext>
                </a:extLst>
              </p:cNvPr>
              <p:cNvSpPr txBox="1"/>
              <p:nvPr/>
            </p:nvSpPr>
            <p:spPr>
              <a:xfrm>
                <a:off x="4607961" y="4132820"/>
                <a:ext cx="33506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w.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𝑝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9BE9471-652A-EC40-8E88-D008DB29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7961" y="4132820"/>
                <a:ext cx="3350659" cy="523220"/>
              </a:xfrm>
              <a:prstGeom prst="rect">
                <a:avLst/>
              </a:prstGeom>
              <a:blipFill>
                <a:blip r:embed="rId4"/>
                <a:stretch>
                  <a:fillRect l="-3774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TextBox 264">
            <a:extLst>
              <a:ext uri="{FF2B5EF4-FFF2-40B4-BE49-F238E27FC236}">
                <a16:creationId xmlns:a16="http://schemas.microsoft.com/office/drawing/2014/main" id="{2FC3A4F8-9F28-1D4D-8B78-41EA8271F9A7}"/>
              </a:ext>
            </a:extLst>
          </p:cNvPr>
          <p:cNvSpPr txBox="1"/>
          <p:nvPr/>
        </p:nvSpPr>
        <p:spPr>
          <a:xfrm>
            <a:off x="4607961" y="5107464"/>
            <a:ext cx="2450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o.w</a:t>
            </a:r>
            <a:r>
              <a:rPr lang="en-US" sz="2800" dirty="0"/>
              <a:t>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FAD353C-2059-114C-8012-375E97798027}"/>
                  </a:ext>
                </a:extLst>
              </p:cNvPr>
              <p:cNvSpPr/>
              <p:nvPr/>
            </p:nvSpPr>
            <p:spPr>
              <a:xfrm>
                <a:off x="389220" y="3625640"/>
                <a:ext cx="3654459" cy="2067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lang="mr-IN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mr-IN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solidFill>
                                            <a:schemeClr val="bg1"/>
                                          </a:solidFill>
                                          <a:latin typeface="Cambria Math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800" b="0" i="1" smtClean="0">
                                  <a:latin typeface="Cambria Math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4FAD353C-2059-114C-8012-375E97798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20" y="3625640"/>
                <a:ext cx="3654459" cy="206761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B05E57-D757-9A40-A62C-DDFEC00502D9}"/>
                  </a:ext>
                </a:extLst>
              </p:cNvPr>
              <p:cNvSpPr/>
              <p:nvPr/>
            </p:nvSpPr>
            <p:spPr>
              <a:xfrm>
                <a:off x="491859" y="1216666"/>
                <a:ext cx="5082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0B05E57-D757-9A40-A62C-DDFEC0050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59" y="1216666"/>
                <a:ext cx="50821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7CD5EF2-7CDF-AE4C-A88E-BA91E4A88074}"/>
                  </a:ext>
                </a:extLst>
              </p:cNvPr>
              <p:cNvSpPr/>
              <p:nvPr/>
            </p:nvSpPr>
            <p:spPr>
              <a:xfrm>
                <a:off x="2761272" y="1092639"/>
                <a:ext cx="5382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7CD5EF2-7CDF-AE4C-A88E-BA91E4A880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272" y="1092639"/>
                <a:ext cx="53822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03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scalar random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Chernoff inequality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Independent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𝑋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	</a:t>
                </a:r>
                <a:endParaRPr lang="en-US" dirty="0"/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  <a:endParaRPr lang="en-US" dirty="0"/>
              </a:p>
              <a:p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|"/>
                        <m:endChr m:val="|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𝜀𝜇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(2+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) 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291C1-5C5C-5440-A2E1-DB21C0CA9449}"/>
                  </a:ext>
                </a:extLst>
              </p:cNvPr>
              <p:cNvSpPr txBox="1"/>
              <p:nvPr/>
            </p:nvSpPr>
            <p:spPr>
              <a:xfrm>
                <a:off x="2435809" y="3838524"/>
                <a:ext cx="6421533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FF291C1-5C5C-5440-A2E1-DB21C0CA9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809" y="3838524"/>
                <a:ext cx="6421533" cy="523220"/>
              </a:xfrm>
              <a:prstGeom prst="rect">
                <a:avLst/>
              </a:prstGeom>
              <a:blipFill>
                <a:blip r:embed="rId4"/>
                <a:stretch>
                  <a:fillRect l="-1772" t="-6818" r="-197" b="-27273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7152DBF-E492-9248-BADB-7054618D2CFF}"/>
              </a:ext>
            </a:extLst>
          </p:cNvPr>
          <p:cNvSpPr/>
          <p:nvPr/>
        </p:nvSpPr>
        <p:spPr>
          <a:xfrm>
            <a:off x="6984261" y="4994177"/>
            <a:ext cx="1531089" cy="143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cuts?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Benczur-Karger</a:t>
                </a:r>
                <a:r>
                  <a:rPr lang="en-US" dirty="0"/>
                  <a:t> </a:t>
                </a:r>
                <a:r>
                  <a:rPr lang="en-US" b="1" dirty="0"/>
                  <a:t>‘96</a:t>
                </a:r>
              </a:p>
              <a:p>
                <a:r>
                  <a:rPr lang="en-US" dirty="0"/>
                  <a:t>Sample edges independently with</a:t>
                </a:r>
              </a:p>
              <a:p>
                <a:r>
                  <a:rPr lang="en-US" b="0" dirty="0"/>
                  <a:t>“well-chosen” coin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on average </a:t>
                </a:r>
                <a14:m>
                  <m:oMath xmlns:m="http://schemas.openxmlformats.org/officeDocument/2006/math">
                    <m:r>
                      <a:rPr lang="en-US" i="1" strike="sngStrike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strike="sngStrike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strike="sngStrike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 strike="sngStrike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trike="sngStrike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trike="sngStrike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trike="sngStrike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trike="sngStrike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trike="sngStrike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trike="sngStrike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 strike="sngStrike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dirty="0"/>
                  <a:t>Edges then </a:t>
                </a:r>
                <a:r>
                  <a:rPr lang="en-US" dirty="0" err="1"/>
                  <a:t>w.h.p</a:t>
                </a:r>
                <a:r>
                  <a:rPr lang="en-US" dirty="0"/>
                  <a:t>. for all cuts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Proof sketch</a:t>
                </a:r>
              </a:p>
              <a:p>
                <a:r>
                  <a:rPr lang="en-US" dirty="0"/>
                  <a:t>Count #cuts of each size</a:t>
                </a:r>
                <a:br>
                  <a:rPr lang="en-US" dirty="0"/>
                </a:br>
                <a:r>
                  <a:rPr lang="en-US" dirty="0"/>
                  <a:t>Chernoff concentration bound per cut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  <a:blipFill>
                <a:blip r:embed="rId3"/>
                <a:stretch>
                  <a:fillRect l="-1312" t="-1878" b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55BA99-3D72-2340-954B-658F9162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4885" y="4870188"/>
            <a:ext cx="1491715" cy="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73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8129-C18E-B24C-A7DB-54C0A5D98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random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43079-0E8D-D54E-83A8-DD6043350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D2FC6D-28F5-4045-9A25-3FF37729623F}"/>
              </a:ext>
            </a:extLst>
          </p:cNvPr>
          <p:cNvGrpSpPr/>
          <p:nvPr/>
        </p:nvGrpSpPr>
        <p:grpSpPr>
          <a:xfrm>
            <a:off x="1058518" y="2075331"/>
            <a:ext cx="1298122" cy="1408784"/>
            <a:chOff x="628648" y="1301758"/>
            <a:chExt cx="1771469" cy="18021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9339B5A-B0AE-8B48-8A9D-2579FFCB2812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83F9251-735D-5249-8E66-AEF74EE3810B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E657C55-5D4B-6349-8C9C-104BDEF33801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9D4D8E8-B3B9-2B4E-86FB-E248E95E1DB5}"/>
                </a:ext>
              </a:extLst>
            </p:cNvPr>
            <p:cNvCxnSpPr>
              <a:cxnSpLocks/>
              <a:stCxn id="5" idx="3"/>
              <a:endCxn id="7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CA9658-2CC1-B84E-91A0-7A4EC96FA96D}"/>
                </a:ext>
              </a:extLst>
            </p:cNvPr>
            <p:cNvCxnSpPr>
              <a:cxnSpLocks/>
              <a:stCxn id="7" idx="1"/>
              <a:endCxn id="6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FDF8786-58C5-A44E-A6D1-672EACF3AF91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75639B-EBD7-2C4B-A32B-AB4F808F164D}"/>
                </a:ext>
              </a:extLst>
            </p:cNvPr>
            <p:cNvCxnSpPr>
              <a:cxnSpLocks/>
              <a:stCxn id="7" idx="0"/>
              <a:endCxn id="10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900E725-46A3-934A-9DFE-5AFB65E8BB80}"/>
                </a:ext>
              </a:extLst>
            </p:cNvPr>
            <p:cNvCxnSpPr>
              <a:cxnSpLocks/>
              <a:stCxn id="5" idx="1"/>
              <a:endCxn id="10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C05B16A-087A-D74F-B409-74D346FEF40D}"/>
                </a:ext>
              </a:extLst>
            </p:cNvPr>
            <p:cNvCxnSpPr>
              <a:cxnSpLocks/>
              <a:stCxn id="6" idx="7"/>
              <a:endCxn id="10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/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B1E2B09-E633-0043-B424-DEEB4987A4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740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/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8495B27F-66FC-1B45-960F-35A6ECC6A0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904" y="1990238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/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C09FDB0-5EC5-C144-8758-44ECC5C559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627" y="2463732"/>
                <a:ext cx="4235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/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BB315A5-959F-AB45-93F9-E317E3C85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586" y="2937978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/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1458CD9-99D9-B049-A273-78AD38F6D0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163" y="2916481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CC295A7A-C722-404B-AF7A-82A2F419BF77}"/>
              </a:ext>
            </a:extLst>
          </p:cNvPr>
          <p:cNvGrpSpPr/>
          <p:nvPr/>
        </p:nvGrpSpPr>
        <p:grpSpPr>
          <a:xfrm>
            <a:off x="4568148" y="2084643"/>
            <a:ext cx="1298122" cy="1408784"/>
            <a:chOff x="628648" y="1301758"/>
            <a:chExt cx="1771469" cy="1802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D2FE42-C3DF-8C43-B1EB-08A75A800ABA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B0B060-8DE2-F84D-8941-FBF9CC12392F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A1BD8C8-4D90-3948-B696-E40FA1C70C40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53D6795-CB51-8842-8A7B-47D4DEBB5B39}"/>
                </a:ext>
              </a:extLst>
            </p:cNvPr>
            <p:cNvCxnSpPr>
              <a:cxnSpLocks/>
              <a:stCxn id="21" idx="5"/>
              <a:endCxn id="22" idx="1"/>
            </p:cNvCxnSpPr>
            <p:nvPr/>
          </p:nvCxnSpPr>
          <p:spPr>
            <a:xfrm>
              <a:off x="783662" y="2247246"/>
              <a:ext cx="666512" cy="7033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E60F26A-B109-8E4A-944B-A162C3052B04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7411F8C-A7FB-224F-A05A-DD8A73ACD878}"/>
                </a:ext>
              </a:extLst>
            </p:cNvPr>
            <p:cNvCxnSpPr>
              <a:cxnSpLocks/>
              <a:stCxn id="21" idx="7"/>
              <a:endCxn id="25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/>
              <p:nvPr/>
            </p:nvSpPr>
            <p:spPr>
              <a:xfrm>
                <a:off x="4099220" y="2543263"/>
                <a:ext cx="44916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𝔼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E278B3F-45B4-9E40-A379-82FE809809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9220" y="2543263"/>
                <a:ext cx="44916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>
            <a:extLst>
              <a:ext uri="{FF2B5EF4-FFF2-40B4-BE49-F238E27FC236}">
                <a16:creationId xmlns:a16="http://schemas.microsoft.com/office/drawing/2014/main" id="{D479F8F7-4339-D042-BBFE-252169F8F99A}"/>
              </a:ext>
            </a:extLst>
          </p:cNvPr>
          <p:cNvSpPr/>
          <p:nvPr/>
        </p:nvSpPr>
        <p:spPr>
          <a:xfrm>
            <a:off x="629825" y="1419941"/>
            <a:ext cx="2531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Original weights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09A2D88-D336-F147-BE58-CAFBAFD9C462}"/>
              </a:ext>
            </a:extLst>
          </p:cNvPr>
          <p:cNvSpPr/>
          <p:nvPr/>
        </p:nvSpPr>
        <p:spPr>
          <a:xfrm>
            <a:off x="4041604" y="1418119"/>
            <a:ext cx="20235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Tree weights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D8DC2A7-1441-8041-9F8E-761DF39F050F}"/>
              </a:ext>
            </a:extLst>
          </p:cNvPr>
          <p:cNvCxnSpPr>
            <a:cxnSpLocks/>
            <a:stCxn id="25" idx="5"/>
            <a:endCxn id="20" idx="1"/>
          </p:cNvCxnSpPr>
          <p:nvPr/>
        </p:nvCxnSpPr>
        <p:spPr>
          <a:xfrm>
            <a:off x="5264260" y="2204513"/>
            <a:ext cx="488417" cy="5226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B2DAB5-AD2F-B742-9AAC-36D4BD00D291}"/>
                  </a:ext>
                </a:extLst>
              </p:cNvPr>
              <p:cNvSpPr/>
              <p:nvPr/>
            </p:nvSpPr>
            <p:spPr>
              <a:xfrm>
                <a:off x="5979566" y="2543263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CB2DAB5-AD2F-B742-9AAC-36D4BD00D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566" y="2543263"/>
                <a:ext cx="482824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A6669C83-AAA0-6B4D-B32F-E5DEADBD2608}"/>
              </a:ext>
            </a:extLst>
          </p:cNvPr>
          <p:cNvSpPr/>
          <p:nvPr/>
        </p:nvSpPr>
        <p:spPr>
          <a:xfrm>
            <a:off x="3868371" y="2857962"/>
            <a:ext cx="9734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random </a:t>
            </a:r>
          </a:p>
          <a:p>
            <a:pPr algn="ctr"/>
            <a:r>
              <a:rPr lang="en-US" sz="1800" dirty="0"/>
              <a:t>tree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F3D4122-1E94-2646-86CB-9990BFBC0C35}"/>
              </a:ext>
            </a:extLst>
          </p:cNvPr>
          <p:cNvGrpSpPr/>
          <p:nvPr/>
        </p:nvGrpSpPr>
        <p:grpSpPr>
          <a:xfrm>
            <a:off x="6490864" y="2110044"/>
            <a:ext cx="1298122" cy="1408784"/>
            <a:chOff x="628648" y="1301758"/>
            <a:chExt cx="1771469" cy="1802163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B7C1935E-2943-E344-8C79-544BEB9D206E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075432B-88AC-104B-88FD-6682DD0431B4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78D0B2-9665-5B45-9227-83846F00C98D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28CC799-83AC-E54F-9247-88193112DAAA}"/>
                </a:ext>
              </a:extLst>
            </p:cNvPr>
            <p:cNvCxnSpPr>
              <a:cxnSpLocks/>
              <a:stCxn id="41" idx="3"/>
              <a:endCxn id="43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DD888988-4E93-B04D-858E-5DCFD6A6EF05}"/>
                </a:ext>
              </a:extLst>
            </p:cNvPr>
            <p:cNvCxnSpPr>
              <a:cxnSpLocks/>
              <a:stCxn id="43" idx="1"/>
              <a:endCxn id="42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B0B4C4E-8782-DF4B-9A09-D1D88DAEB89E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7B33D3D-BCB0-5548-8579-73034EF9057E}"/>
                </a:ext>
              </a:extLst>
            </p:cNvPr>
            <p:cNvCxnSpPr>
              <a:cxnSpLocks/>
              <a:stCxn id="43" idx="0"/>
              <a:endCxn id="46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601393-24AB-AC4D-BB3E-DE8D2FFC5437}"/>
                </a:ext>
              </a:extLst>
            </p:cNvPr>
            <p:cNvCxnSpPr>
              <a:cxnSpLocks/>
              <a:stCxn id="41" idx="1"/>
              <a:endCxn id="46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6DF22626-8DAB-A845-A031-2E1BE501EE6C}"/>
                </a:ext>
              </a:extLst>
            </p:cNvPr>
            <p:cNvCxnSpPr>
              <a:cxnSpLocks/>
              <a:stCxn id="42" idx="7"/>
              <a:endCxn id="46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1EB358-F84C-F74D-9924-8235F6DFAD0C}"/>
                  </a:ext>
                </a:extLst>
              </p:cNvPr>
              <p:cNvSpPr/>
              <p:nvPr/>
            </p:nvSpPr>
            <p:spPr>
              <a:xfrm>
                <a:off x="6514086" y="20249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31EB358-F84C-F74D-9924-8235F6DFAD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4086" y="2024951"/>
                <a:ext cx="4235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BE73F1-D032-7C4F-BC74-3D57CA936A7A}"/>
                  </a:ext>
                </a:extLst>
              </p:cNvPr>
              <p:cNvSpPr/>
              <p:nvPr/>
            </p:nvSpPr>
            <p:spPr>
              <a:xfrm>
                <a:off x="7342250" y="20249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6BE73F1-D032-7C4F-BC74-3D57CA936A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2250" y="2024951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246D9E-5FC3-5C42-9DF4-9606B135086B}"/>
                  </a:ext>
                </a:extLst>
              </p:cNvPr>
              <p:cNvSpPr/>
              <p:nvPr/>
            </p:nvSpPr>
            <p:spPr>
              <a:xfrm>
                <a:off x="6791973" y="2498445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1246D9E-5FC3-5C42-9DF4-9606B1350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1973" y="2498445"/>
                <a:ext cx="423513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CDF56A-C13F-994C-9B1E-5A637D050928}"/>
                  </a:ext>
                </a:extLst>
              </p:cNvPr>
              <p:cNvSpPr/>
              <p:nvPr/>
            </p:nvSpPr>
            <p:spPr>
              <a:xfrm>
                <a:off x="6509932" y="297269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DCDF56A-C13F-994C-9B1E-5A637D050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932" y="2972691"/>
                <a:ext cx="423513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7F5EC9-5162-F14C-B403-23FA956730D8}"/>
                  </a:ext>
                </a:extLst>
              </p:cNvPr>
              <p:cNvSpPr/>
              <p:nvPr/>
            </p:nvSpPr>
            <p:spPr>
              <a:xfrm>
                <a:off x="7404509" y="2951194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A97F5EC9-5162-F14C-B403-23FA956730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4509" y="2951194"/>
                <a:ext cx="423513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DDF53F-1D55-254C-9390-0642DD538478}"/>
                  </a:ext>
                </a:extLst>
              </p:cNvPr>
              <p:cNvSpPr/>
              <p:nvPr/>
            </p:nvSpPr>
            <p:spPr>
              <a:xfrm>
                <a:off x="5369910" y="2107165"/>
                <a:ext cx="81836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1/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97DDF53F-1D55-254C-9390-0642DD5384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9910" y="2107165"/>
                <a:ext cx="818366" cy="430887"/>
              </a:xfrm>
              <a:prstGeom prst="rect">
                <a:avLst/>
              </a:prstGeom>
              <a:blipFill>
                <a:blip r:embed="rId11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Rectangle 55">
            <a:extLst>
              <a:ext uri="{FF2B5EF4-FFF2-40B4-BE49-F238E27FC236}">
                <a16:creationId xmlns:a16="http://schemas.microsoft.com/office/drawing/2014/main" id="{7FB91871-474F-3041-B091-49EA6050B795}"/>
              </a:ext>
            </a:extLst>
          </p:cNvPr>
          <p:cNvSpPr/>
          <p:nvPr/>
        </p:nvSpPr>
        <p:spPr>
          <a:xfrm>
            <a:off x="624759" y="3704054"/>
            <a:ext cx="8434040" cy="13181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The </a:t>
            </a:r>
            <a:r>
              <a:rPr lang="en-US" sz="2800" b="1" dirty="0"/>
              <a:t>average </a:t>
            </a:r>
            <a:r>
              <a:rPr lang="en-US" sz="2800" dirty="0"/>
              <a:t>weight over trees equals the original weight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Does the tree “behave like” the original graph?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429E4E22-95CA-E145-9ACA-9CE79C42CA7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75078" y="5216965"/>
            <a:ext cx="2346607" cy="156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545D-D354-D240-BB6C-0A5538835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C91EF-63A9-314B-B70D-D009D60FA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9580"/>
            <a:ext cx="7886700" cy="5405816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C8B68F-1990-5844-810C-31FBC4B32491}"/>
              </a:ext>
            </a:extLst>
          </p:cNvPr>
          <p:cNvGrpSpPr/>
          <p:nvPr/>
        </p:nvGrpSpPr>
        <p:grpSpPr>
          <a:xfrm>
            <a:off x="1605374" y="2121532"/>
            <a:ext cx="1298122" cy="1408784"/>
            <a:chOff x="628648" y="1301758"/>
            <a:chExt cx="1771469" cy="18021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36E9E4F8-2E26-3044-A865-0166B9CDD13D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A9C07B25-DC20-CB46-BA2E-BF8F60AC0E0E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7325FD2-CE6C-AA43-9BAB-D2CDA0F8E87A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DDB1D5D-7977-134A-BAC1-372319077DB6}"/>
                </a:ext>
              </a:extLst>
            </p:cNvPr>
            <p:cNvCxnSpPr>
              <a:cxnSpLocks/>
              <a:stCxn id="5" idx="3"/>
              <a:endCxn id="7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13A5CC9-F081-8048-B621-49FCE6F5BCB6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0166006-A4B8-5A45-8237-38B7E237C81E}"/>
                </a:ext>
              </a:extLst>
            </p:cNvPr>
            <p:cNvCxnSpPr>
              <a:cxnSpLocks/>
              <a:stCxn id="7" idx="0"/>
              <a:endCxn id="9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8948A92-7738-6B41-920B-708D59C3B2E4}"/>
                </a:ext>
              </a:extLst>
            </p:cNvPr>
            <p:cNvCxnSpPr>
              <a:cxnSpLocks/>
              <a:stCxn id="6" idx="7"/>
              <a:endCxn id="9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8D7BBB-1DE9-D84E-897E-674355074A56}"/>
                  </a:ext>
                </a:extLst>
              </p:cNvPr>
              <p:cNvSpPr/>
              <p:nvPr/>
            </p:nvSpPr>
            <p:spPr>
              <a:xfrm>
                <a:off x="2187871" y="256625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B8D7BBB-1DE9-D84E-897E-674355074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871" y="2566251"/>
                <a:ext cx="423513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276F8E-5AEF-FC41-942D-AF0C87614F77}"/>
                  </a:ext>
                </a:extLst>
              </p:cNvPr>
              <p:cNvSpPr/>
              <p:nvPr/>
            </p:nvSpPr>
            <p:spPr>
              <a:xfrm>
                <a:off x="2434570" y="312164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B276F8E-5AEF-FC41-942D-AF0C87614F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4570" y="3121640"/>
                <a:ext cx="744114" cy="461665"/>
              </a:xfrm>
              <a:prstGeom prst="rect">
                <a:avLst/>
              </a:prstGeom>
              <a:blipFill>
                <a:blip r:embed="rId4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08131F-72E2-514F-9CC9-760AC1F83508}"/>
                  </a:ext>
                </a:extLst>
              </p:cNvPr>
              <p:cNvSpPr/>
              <p:nvPr/>
            </p:nvSpPr>
            <p:spPr>
              <a:xfrm>
                <a:off x="1203278" y="211222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008131F-72E2-514F-9CC9-760AC1F83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278" y="2112220"/>
                <a:ext cx="744114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52CFCFB6-A9EB-604E-8330-7136010C4123}"/>
              </a:ext>
            </a:extLst>
          </p:cNvPr>
          <p:cNvGrpSpPr/>
          <p:nvPr/>
        </p:nvGrpSpPr>
        <p:grpSpPr>
          <a:xfrm>
            <a:off x="4093622" y="2121532"/>
            <a:ext cx="1298122" cy="1408784"/>
            <a:chOff x="628648" y="1301758"/>
            <a:chExt cx="1771469" cy="18021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1E514CF-A21F-1449-891F-E2B4C6AE5945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19BF3C0-DEDF-EC4B-A4B5-1ADC46C7F88F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9F03436-4F2E-0647-823F-DE9DC079B412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83D48AE-84AA-A94B-856E-28BA884C7C28}"/>
                </a:ext>
              </a:extLst>
            </p:cNvPr>
            <p:cNvCxnSpPr>
              <a:cxnSpLocks/>
              <a:stCxn id="17" idx="5"/>
              <a:endCxn id="18" idx="1"/>
            </p:cNvCxnSpPr>
            <p:nvPr/>
          </p:nvCxnSpPr>
          <p:spPr>
            <a:xfrm>
              <a:off x="783662" y="2247246"/>
              <a:ext cx="666512" cy="703334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CC9C07-9F77-AA44-9A76-6C1131E72D57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F7BBD30-CDDB-434E-843A-1A8B5A61CD80}"/>
                </a:ext>
              </a:extLst>
            </p:cNvPr>
            <p:cNvCxnSpPr>
              <a:cxnSpLocks/>
              <a:stCxn id="17" idx="7"/>
              <a:endCxn id="20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F81985-EF46-6B4A-AC2C-F677890C3A4B}"/>
                  </a:ext>
                </a:extLst>
              </p:cNvPr>
              <p:cNvSpPr/>
              <p:nvPr/>
            </p:nvSpPr>
            <p:spPr>
              <a:xfrm>
                <a:off x="4953145" y="2108443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1F81985-EF46-6B4A-AC2C-F677890C3A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145" y="2108443"/>
                <a:ext cx="744114" cy="461665"/>
              </a:xfrm>
              <a:prstGeom prst="rect">
                <a:avLst/>
              </a:prstGeom>
              <a:blipFill>
                <a:blip r:embed="rId6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77A23D-019A-AD42-A8AC-9CB5E0887AE0}"/>
                  </a:ext>
                </a:extLst>
              </p:cNvPr>
              <p:cNvSpPr/>
              <p:nvPr/>
            </p:nvSpPr>
            <p:spPr>
              <a:xfrm>
                <a:off x="3691526" y="211222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477A23D-019A-AD42-A8AC-9CB5E0887A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1526" y="2112220"/>
                <a:ext cx="744114" cy="461665"/>
              </a:xfrm>
              <a:prstGeom prst="rect">
                <a:avLst/>
              </a:prstGeom>
              <a:blipFill>
                <a:blip r:embed="rId5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F0929E-23A1-1946-AE2F-025EC1FBAB2C}"/>
              </a:ext>
            </a:extLst>
          </p:cNvPr>
          <p:cNvCxnSpPr>
            <a:cxnSpLocks/>
            <a:stCxn id="20" idx="5"/>
            <a:endCxn id="16" idx="1"/>
          </p:cNvCxnSpPr>
          <p:nvPr/>
        </p:nvCxnSpPr>
        <p:spPr>
          <a:xfrm>
            <a:off x="4789734" y="2241402"/>
            <a:ext cx="488417" cy="5226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F50A897-925D-DB4A-BE5A-49F3049C391D}"/>
                  </a:ext>
                </a:extLst>
              </p:cNvPr>
              <p:cNvSpPr/>
              <p:nvPr/>
            </p:nvSpPr>
            <p:spPr>
              <a:xfrm>
                <a:off x="3692776" y="3024507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F50A897-925D-DB4A-BE5A-49F3049C3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776" y="3024507"/>
                <a:ext cx="744114" cy="461665"/>
              </a:xfrm>
              <a:prstGeom prst="rect">
                <a:avLst/>
              </a:prstGeom>
              <a:blipFill>
                <a:blip r:embed="rId7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D31D7F3-FFE5-1548-92D2-10CC7D5CFAD3}"/>
                  </a:ext>
                </a:extLst>
              </p:cNvPr>
              <p:cNvSpPr/>
              <p:nvPr/>
            </p:nvSpPr>
            <p:spPr>
              <a:xfrm>
                <a:off x="3215651" y="2580152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4D31D7F3-FFE5-1548-92D2-10CC7D5CFA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51" y="2580152"/>
                <a:ext cx="4828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2DB1E9-1B4E-4F40-A3C0-48CEC7648E0D}"/>
                  </a:ext>
                </a:extLst>
              </p:cNvPr>
              <p:cNvSpPr/>
              <p:nvPr/>
            </p:nvSpPr>
            <p:spPr>
              <a:xfrm>
                <a:off x="628650" y="2261968"/>
                <a:ext cx="484427" cy="956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42DB1E9-1B4E-4F40-A3C0-48CEC7648E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261968"/>
                <a:ext cx="484427" cy="956672"/>
              </a:xfrm>
              <a:prstGeom prst="rect">
                <a:avLst/>
              </a:prstGeom>
              <a:blipFill>
                <a:blip r:embed="rId9"/>
                <a:stretch>
                  <a:fillRect b="-7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Double Bracket 27">
            <a:extLst>
              <a:ext uri="{FF2B5EF4-FFF2-40B4-BE49-F238E27FC236}">
                <a16:creationId xmlns:a16="http://schemas.microsoft.com/office/drawing/2014/main" id="{DFD11132-8F9B-964B-B8E0-40DA7A07C479}"/>
              </a:ext>
            </a:extLst>
          </p:cNvPr>
          <p:cNvSpPr/>
          <p:nvPr/>
        </p:nvSpPr>
        <p:spPr>
          <a:xfrm>
            <a:off x="1113077" y="2060536"/>
            <a:ext cx="4784665" cy="1522769"/>
          </a:xfrm>
          <a:prstGeom prst="bracketPair">
            <a:avLst>
              <a:gd name="adj" fmla="val 737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76DDA1-418C-7143-8DED-2E6922278BB5}"/>
                  </a:ext>
                </a:extLst>
              </p:cNvPr>
              <p:cNvSpPr/>
              <p:nvPr/>
            </p:nvSpPr>
            <p:spPr>
              <a:xfrm>
                <a:off x="6107766" y="2562842"/>
                <a:ext cx="4828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7F76DDA1-418C-7143-8DED-2E6922278B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66" y="2562842"/>
                <a:ext cx="482824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2FABCB0E-70EB-5044-9D3C-2AF9597C799C}"/>
              </a:ext>
            </a:extLst>
          </p:cNvPr>
          <p:cNvGrpSpPr/>
          <p:nvPr/>
        </p:nvGrpSpPr>
        <p:grpSpPr>
          <a:xfrm>
            <a:off x="6968708" y="2121532"/>
            <a:ext cx="1298122" cy="1408784"/>
            <a:chOff x="628648" y="1301758"/>
            <a:chExt cx="1771469" cy="1802163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2858D61-712C-5048-B741-A1255DBB58B4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049A41B-0A00-4D4C-A7B3-DB55809405B5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60D6AF4D-FEB8-8244-A449-77FCF50F129B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2DBDC87-857E-0C4E-8526-4CA1D51EFC53}"/>
                </a:ext>
              </a:extLst>
            </p:cNvPr>
            <p:cNvCxnSpPr>
              <a:cxnSpLocks/>
              <a:stCxn id="33" idx="5"/>
              <a:endCxn id="34" idx="1"/>
            </p:cNvCxnSpPr>
            <p:nvPr/>
          </p:nvCxnSpPr>
          <p:spPr>
            <a:xfrm>
              <a:off x="783662" y="2247246"/>
              <a:ext cx="666512" cy="703334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DAA4D0E-3010-924E-9C69-F142B8A7B6F8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27D4313-0639-D144-B009-6044DF850BC4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1C0338-A3A8-464C-8CF7-AC7F1274C717}"/>
                  </a:ext>
                </a:extLst>
              </p:cNvPr>
              <p:cNvSpPr/>
              <p:nvPr/>
            </p:nvSpPr>
            <p:spPr>
              <a:xfrm>
                <a:off x="7828231" y="2108443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0F1C0338-A3A8-464C-8CF7-AC7F1274C7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8231" y="2108443"/>
                <a:ext cx="744114" cy="461665"/>
              </a:xfrm>
              <a:prstGeom prst="rect">
                <a:avLst/>
              </a:prstGeom>
              <a:blipFill>
                <a:blip r:embed="rId11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62223F-36DA-0944-98E6-545367D14A90}"/>
                  </a:ext>
                </a:extLst>
              </p:cNvPr>
              <p:cNvSpPr/>
              <p:nvPr/>
            </p:nvSpPr>
            <p:spPr>
              <a:xfrm>
                <a:off x="6566612" y="2112220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8/5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B62223F-36DA-0944-98E6-545367D14A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612" y="2112220"/>
                <a:ext cx="744114" cy="461665"/>
              </a:xfrm>
              <a:prstGeom prst="rect">
                <a:avLst/>
              </a:prstGeom>
              <a:blipFill>
                <a:blip r:embed="rId12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030C63-9295-DD4C-8C96-DF16463741A9}"/>
              </a:ext>
            </a:extLst>
          </p:cNvPr>
          <p:cNvCxnSpPr>
            <a:cxnSpLocks/>
            <a:stCxn id="36" idx="5"/>
            <a:endCxn id="32" idx="1"/>
          </p:cNvCxnSpPr>
          <p:nvPr/>
        </p:nvCxnSpPr>
        <p:spPr>
          <a:xfrm>
            <a:off x="7664820" y="2241402"/>
            <a:ext cx="488417" cy="52260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C796C6C-B9A3-1E4C-854A-30356B6ECDB1}"/>
                  </a:ext>
                </a:extLst>
              </p:cNvPr>
              <p:cNvSpPr/>
              <p:nvPr/>
            </p:nvSpPr>
            <p:spPr>
              <a:xfrm>
                <a:off x="6567862" y="3024507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FC796C6C-B9A3-1E4C-854A-30356B6EC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62" y="3024507"/>
                <a:ext cx="744114" cy="461665"/>
              </a:xfrm>
              <a:prstGeom prst="rect">
                <a:avLst/>
              </a:prstGeom>
              <a:blipFill>
                <a:blip r:embed="rId1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18C96A-E737-384B-93A1-CDE95DF01CD5}"/>
                  </a:ext>
                </a:extLst>
              </p:cNvPr>
              <p:cNvSpPr/>
              <p:nvPr/>
            </p:nvSpPr>
            <p:spPr>
              <a:xfrm>
                <a:off x="7921934" y="3039305"/>
                <a:ext cx="7441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4/5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B18C96A-E737-384B-93A1-CDE95DF01C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934" y="3039305"/>
                <a:ext cx="744114" cy="461665"/>
              </a:xfrm>
              <a:prstGeom prst="rect">
                <a:avLst/>
              </a:prstGeom>
              <a:blipFill>
                <a:blip r:embed="rId14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E9EA51D-8EF7-E649-89B2-762F8B0FF252}"/>
              </a:ext>
            </a:extLst>
          </p:cNvPr>
          <p:cNvCxnSpPr>
            <a:cxnSpLocks/>
            <a:stCxn id="32" idx="3"/>
            <a:endCxn id="34" idx="7"/>
          </p:cNvCxnSpPr>
          <p:nvPr/>
        </p:nvCxnSpPr>
        <p:spPr>
          <a:xfrm flipH="1">
            <a:off x="7664820" y="2863315"/>
            <a:ext cx="488417" cy="54713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1C137F4-77A5-F041-BA5E-64904582474A}"/>
              </a:ext>
            </a:extLst>
          </p:cNvPr>
          <p:cNvCxnSpPr>
            <a:cxnSpLocks/>
            <a:stCxn id="36" idx="4"/>
            <a:endCxn id="34" idx="0"/>
          </p:cNvCxnSpPr>
          <p:nvPr/>
        </p:nvCxnSpPr>
        <p:spPr>
          <a:xfrm>
            <a:off x="7617769" y="2261968"/>
            <a:ext cx="0" cy="1127912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7DC097-E670-A144-B015-39256CC8EAF3}"/>
                  </a:ext>
                </a:extLst>
              </p:cNvPr>
              <p:cNvSpPr/>
              <p:nvPr/>
            </p:nvSpPr>
            <p:spPr>
              <a:xfrm>
                <a:off x="7279340" y="2582831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407DC097-E670-A144-B015-39256CC8E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9340" y="2582831"/>
                <a:ext cx="42351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7B77AB-0C24-7443-A39B-17A6CD6BE78F}"/>
                  </a:ext>
                </a:extLst>
              </p:cNvPr>
              <p:cNvSpPr/>
              <p:nvPr/>
            </p:nvSpPr>
            <p:spPr>
              <a:xfrm>
                <a:off x="6107766" y="4330577"/>
                <a:ext cx="4796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E67B77AB-0C24-7443-A39B-17A6CD6BE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766" y="4330577"/>
                <a:ext cx="479618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1C1CC43A-C84D-FF4A-9686-CD8494DEF7D0}"/>
              </a:ext>
            </a:extLst>
          </p:cNvPr>
          <p:cNvGrpSpPr/>
          <p:nvPr/>
        </p:nvGrpSpPr>
        <p:grpSpPr>
          <a:xfrm>
            <a:off x="6968708" y="3857019"/>
            <a:ext cx="1298122" cy="1408784"/>
            <a:chOff x="628648" y="1301758"/>
            <a:chExt cx="1771469" cy="180216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01B6577-D320-F14E-85BB-201D40F9A43E}"/>
                </a:ext>
              </a:extLst>
            </p:cNvPr>
            <p:cNvSpPr/>
            <p:nvPr/>
          </p:nvSpPr>
          <p:spPr>
            <a:xfrm>
              <a:off x="2218507" y="209733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716DBD6-208B-5C48-A8E9-AA4B51B5C9A1}"/>
                </a:ext>
              </a:extLst>
            </p:cNvPr>
            <p:cNvSpPr/>
            <p:nvPr/>
          </p:nvSpPr>
          <p:spPr>
            <a:xfrm>
              <a:off x="628648" y="2093904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8DDFC4-9DB6-CD43-836F-4E189B9AECB9}"/>
                </a:ext>
              </a:extLst>
            </p:cNvPr>
            <p:cNvSpPr/>
            <p:nvPr/>
          </p:nvSpPr>
          <p:spPr>
            <a:xfrm>
              <a:off x="1423577" y="2924270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27F9833-BE92-1744-A27F-D20670584086}"/>
                </a:ext>
              </a:extLst>
            </p:cNvPr>
            <p:cNvCxnSpPr>
              <a:cxnSpLocks/>
              <a:stCxn id="53" idx="3"/>
              <a:endCxn id="55" idx="7"/>
            </p:cNvCxnSpPr>
            <p:nvPr/>
          </p:nvCxnSpPr>
          <p:spPr>
            <a:xfrm flipH="1">
              <a:off x="1578591" y="2250672"/>
              <a:ext cx="666512" cy="69990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702C3A0-45FE-C548-B33A-8FE7C8F23FD0}"/>
                </a:ext>
              </a:extLst>
            </p:cNvPr>
            <p:cNvCxnSpPr>
              <a:cxnSpLocks/>
              <a:stCxn id="55" idx="1"/>
              <a:endCxn id="54" idx="5"/>
            </p:cNvCxnSpPr>
            <p:nvPr/>
          </p:nvCxnSpPr>
          <p:spPr>
            <a:xfrm flipH="1" flipV="1">
              <a:off x="783662" y="2247246"/>
              <a:ext cx="666511" cy="70333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0489EDDD-7BED-2A43-B3B6-06D974390349}"/>
                </a:ext>
              </a:extLst>
            </p:cNvPr>
            <p:cNvSpPr/>
            <p:nvPr/>
          </p:nvSpPr>
          <p:spPr>
            <a:xfrm>
              <a:off x="1423577" y="1301758"/>
              <a:ext cx="181610" cy="17965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  <a:latin typeface="Cambria Math" charset="0"/>
                <a:ea typeface="Cambria Math" charset="0"/>
                <a:cs typeface="Cambria Math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9CD2C02-351F-6941-8FC9-D4A0905B6B56}"/>
                </a:ext>
              </a:extLst>
            </p:cNvPr>
            <p:cNvCxnSpPr>
              <a:cxnSpLocks/>
              <a:stCxn id="55" idx="0"/>
              <a:endCxn id="58" idx="4"/>
            </p:cNvCxnSpPr>
            <p:nvPr/>
          </p:nvCxnSpPr>
          <p:spPr>
            <a:xfrm flipV="1">
              <a:off x="1514382" y="1481409"/>
              <a:ext cx="0" cy="144286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FCD6365-3C15-3D46-B691-B00BBB3F789B}"/>
                </a:ext>
              </a:extLst>
            </p:cNvPr>
            <p:cNvCxnSpPr>
              <a:cxnSpLocks/>
              <a:stCxn id="53" idx="1"/>
              <a:endCxn id="58" idx="5"/>
            </p:cNvCxnSpPr>
            <p:nvPr/>
          </p:nvCxnSpPr>
          <p:spPr>
            <a:xfrm flipH="1" flipV="1">
              <a:off x="1578591" y="1455100"/>
              <a:ext cx="666512" cy="66853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67397AB1-5A08-7B42-BE9D-0D4C9ECFF713}"/>
                </a:ext>
              </a:extLst>
            </p:cNvPr>
            <p:cNvCxnSpPr>
              <a:cxnSpLocks/>
              <a:stCxn id="54" idx="7"/>
              <a:endCxn id="58" idx="3"/>
            </p:cNvCxnSpPr>
            <p:nvPr/>
          </p:nvCxnSpPr>
          <p:spPr>
            <a:xfrm flipV="1">
              <a:off x="783662" y="1455100"/>
              <a:ext cx="666511" cy="66511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017730-B94B-AC4F-B919-49850B4F89E1}"/>
                  </a:ext>
                </a:extLst>
              </p:cNvPr>
              <p:cNvSpPr/>
              <p:nvPr/>
            </p:nvSpPr>
            <p:spPr>
              <a:xfrm>
                <a:off x="6991930" y="3771926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C2017730-B94B-AC4F-B919-49850B4F8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30" y="3771926"/>
                <a:ext cx="423513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3D450C7-D8FE-EE41-B6D0-3A855FEFFE1E}"/>
                  </a:ext>
                </a:extLst>
              </p:cNvPr>
              <p:cNvSpPr/>
              <p:nvPr/>
            </p:nvSpPr>
            <p:spPr>
              <a:xfrm>
                <a:off x="7820094" y="3771926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3D450C7-D8FE-EE41-B6D0-3A855FEF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0094" y="3771926"/>
                <a:ext cx="423513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60E8B38-0FA3-1844-AA0B-B0D1C027F34C}"/>
                  </a:ext>
                </a:extLst>
              </p:cNvPr>
              <p:cNvSpPr/>
              <p:nvPr/>
            </p:nvSpPr>
            <p:spPr>
              <a:xfrm>
                <a:off x="7269817" y="4245420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460E8B38-0FA3-1844-AA0B-B0D1C027F3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817" y="4245420"/>
                <a:ext cx="423513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A03A3DF-FB08-B540-B538-278908013360}"/>
                  </a:ext>
                </a:extLst>
              </p:cNvPr>
              <p:cNvSpPr/>
              <p:nvPr/>
            </p:nvSpPr>
            <p:spPr>
              <a:xfrm>
                <a:off x="6987776" y="4719666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DA03A3DF-FB08-B540-B538-278908013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776" y="4719666"/>
                <a:ext cx="423513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6474431-10E5-9B4D-A202-48F8DEA3DAE6}"/>
                  </a:ext>
                </a:extLst>
              </p:cNvPr>
              <p:cNvSpPr/>
              <p:nvPr/>
            </p:nvSpPr>
            <p:spPr>
              <a:xfrm>
                <a:off x="7882353" y="4698169"/>
                <a:ext cx="4235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A6474431-10E5-9B4D-A202-48F8DEA3DA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353" y="4698169"/>
                <a:ext cx="423513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>
            <a:extLst>
              <a:ext uri="{FF2B5EF4-FFF2-40B4-BE49-F238E27FC236}">
                <a16:creationId xmlns:a16="http://schemas.microsoft.com/office/drawing/2014/main" id="{D2438EC8-EC3F-2547-A194-26C5EA5365F0}"/>
              </a:ext>
            </a:extLst>
          </p:cNvPr>
          <p:cNvSpPr/>
          <p:nvPr/>
        </p:nvSpPr>
        <p:spPr>
          <a:xfrm>
            <a:off x="6108800" y="4680041"/>
            <a:ext cx="4700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??</a:t>
            </a: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id="{C4DB89B6-0620-4646-B143-BE14928FDEE2}"/>
              </a:ext>
            </a:extLst>
          </p:cNvPr>
          <p:cNvSpPr txBox="1">
            <a:spLocks/>
          </p:cNvSpPr>
          <p:nvPr/>
        </p:nvSpPr>
        <p:spPr>
          <a:xfrm>
            <a:off x="628650" y="1315660"/>
            <a:ext cx="7886700" cy="54058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Maybe it’s better if we average a few trees?</a:t>
            </a:r>
          </a:p>
        </p:txBody>
      </p:sp>
    </p:spTree>
    <p:extLst>
      <p:ext uri="{BB962C8B-B14F-4D97-AF65-F5344CB8AC3E}">
        <p14:creationId xmlns:p14="http://schemas.microsoft.com/office/powerpoint/2010/main" val="1584554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cuts?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Fung-Harvey &amp; Hariharan-</a:t>
                </a:r>
                <a:r>
                  <a:rPr lang="en-US" b="1" dirty="0" err="1"/>
                  <a:t>Panigrahi</a:t>
                </a:r>
                <a:r>
                  <a:rPr lang="en-US" b="1" dirty="0"/>
                  <a:t> ‘10</a:t>
                </a:r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be the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dirty="0"/>
                  <a:t>reweighted random spanning trees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:r>
                  <a:rPr lang="en-US" dirty="0" err="1"/>
                  <a:t>w.h.p</a:t>
                </a:r>
                <a:r>
                  <a:rPr lang="en-US" dirty="0"/>
                  <a:t>. for all cuts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Proof sketch</a:t>
                </a:r>
              </a:p>
              <a:p>
                <a:r>
                  <a:rPr lang="en-US" dirty="0" err="1"/>
                  <a:t>Benczur</a:t>
                </a:r>
                <a:r>
                  <a:rPr lang="en-US" dirty="0"/>
                  <a:t>-Karger cut counting</a:t>
                </a:r>
                <a:br>
                  <a:rPr lang="en-US" dirty="0"/>
                </a:br>
                <a:r>
                  <a:rPr lang="en-US" dirty="0"/>
                  <a:t>Scalar Chernoff works for negatively correlated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  <a:blipFill>
                <a:blip r:embed="rId3"/>
                <a:stretch>
                  <a:fillRect l="-1312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5AED311-5EA7-C645-9B79-E7FC4285F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965" y="4270748"/>
            <a:ext cx="1491715" cy="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cuts?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Goyal-</a:t>
                </a:r>
                <a:r>
                  <a:rPr lang="en-US" b="1" dirty="0" err="1"/>
                  <a:t>Rademacher</a:t>
                </a:r>
                <a:r>
                  <a:rPr lang="en-US" b="1" dirty="0"/>
                  <a:t>-</a:t>
                </a:r>
                <a:r>
                  <a:rPr lang="en-US" b="1" dirty="0" err="1"/>
                  <a:t>Vempala</a:t>
                </a:r>
                <a:r>
                  <a:rPr lang="en-US" b="1" dirty="0"/>
                  <a:t> ‘09</a:t>
                </a:r>
              </a:p>
              <a:p>
                <a:r>
                  <a:rPr lang="en-US" i="1" dirty="0"/>
                  <a:t>Given an unweighted bounded degree graph G,</a:t>
                </a:r>
                <a:endParaRPr lang="en-US" b="0" i="1" dirty="0"/>
              </a:p>
              <a:p>
                <a:r>
                  <a:rPr lang="en-US" dirty="0"/>
                  <a:t>l</a:t>
                </a:r>
                <a:r>
                  <a:rPr lang="en-US" b="0" dirty="0"/>
                  <a:t>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be the average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unweighted</a:t>
                </a:r>
              </a:p>
              <a:p>
                <a:r>
                  <a:rPr lang="en-US" dirty="0"/>
                  <a:t>random spanning trees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:r>
                  <a:rPr lang="en-US" dirty="0" err="1"/>
                  <a:t>w.h.p</a:t>
                </a:r>
                <a:r>
                  <a:rPr lang="en-US" dirty="0"/>
                  <a:t>. for all cuts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(1/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̅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Proof sketch</a:t>
                </a:r>
              </a:p>
              <a:p>
                <a:r>
                  <a:rPr lang="en-US" dirty="0" err="1"/>
                  <a:t>Benczur</a:t>
                </a:r>
                <a:r>
                  <a:rPr lang="en-US" dirty="0"/>
                  <a:t>-Karger cut counting + first tree gets small cuts</a:t>
                </a:r>
                <a:br>
                  <a:rPr lang="en-US" dirty="0"/>
                </a:br>
                <a:r>
                  <a:rPr lang="en-US" dirty="0"/>
                  <a:t>Scalar Chernoff works for negatively correlated variables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  <a:blipFill>
                <a:blip r:embed="rId3"/>
                <a:stretch>
                  <a:fillRect l="-1312" t="-25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9D49341-96AE-604D-9B5D-82EB7E241E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3409" y="4616188"/>
            <a:ext cx="1491715" cy="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7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3A90-B74D-964B-AD2E-52168FD0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BDC210-8AF3-FB42-917A-20C9FC55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898" y="2693005"/>
            <a:ext cx="6063622" cy="1325563"/>
          </a:xfrm>
        </p:spPr>
        <p:txBody>
          <a:bodyPr>
            <a:normAutofit/>
          </a:bodyPr>
          <a:lstStyle/>
          <a:p>
            <a:r>
              <a:rPr lang="en-US" dirty="0"/>
              <a:t>Preserving more than cuts:</a:t>
            </a:r>
            <a:br>
              <a:rPr lang="en-US" dirty="0"/>
            </a:br>
            <a:r>
              <a:rPr lang="en-US" dirty="0"/>
              <a:t>Matrices and quadratic forms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96D39-86FB-BB40-88FD-B47BCA19CFB3}"/>
              </a:ext>
            </a:extLst>
          </p:cNvPr>
          <p:cNvSpPr/>
          <p:nvPr/>
        </p:nvSpPr>
        <p:spPr>
          <a:xfrm>
            <a:off x="237754" y="300416"/>
            <a:ext cx="8906246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12">
            <a:extLst>
              <a:ext uri="{FF2B5EF4-FFF2-40B4-BE49-F238E27FC236}">
                <a16:creationId xmlns:a16="http://schemas.microsoft.com/office/drawing/2014/main" id="{DF14CEC0-4C6D-B94B-A034-7B4E307D9FB4}"/>
              </a:ext>
            </a:extLst>
          </p:cNvPr>
          <p:cNvGrpSpPr/>
          <p:nvPr/>
        </p:nvGrpSpPr>
        <p:grpSpPr>
          <a:xfrm>
            <a:off x="4100813" y="5220390"/>
            <a:ext cx="1291268" cy="316540"/>
            <a:chOff x="1126066" y="1913467"/>
            <a:chExt cx="4487333" cy="66780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F1B3D13-7DB4-8C45-BF09-EEC38C37CD82}"/>
                </a:ext>
              </a:extLst>
            </p:cNvPr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A8B1F28-BDB0-C04C-9298-C57CA38F82F1}"/>
                </a:ext>
              </a:extLst>
            </p:cNvPr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reeform 89">
              <a:extLst>
                <a:ext uri="{FF2B5EF4-FFF2-40B4-BE49-F238E27FC236}">
                  <a16:creationId xmlns:a16="http://schemas.microsoft.com/office/drawing/2014/main" id="{B7A5D092-F70F-6D45-B3FB-55F357C7D043}"/>
                </a:ext>
              </a:extLst>
            </p:cNvPr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78" name="Group 12">
            <a:extLst>
              <a:ext uri="{FF2B5EF4-FFF2-40B4-BE49-F238E27FC236}">
                <a16:creationId xmlns:a16="http://schemas.microsoft.com/office/drawing/2014/main" id="{18AB8432-BE82-1C49-A1C4-9AD1DF766E1F}"/>
              </a:ext>
            </a:extLst>
          </p:cNvPr>
          <p:cNvGrpSpPr/>
          <p:nvPr/>
        </p:nvGrpSpPr>
        <p:grpSpPr>
          <a:xfrm>
            <a:off x="2809545" y="5253505"/>
            <a:ext cx="1291268" cy="277248"/>
            <a:chOff x="1126066" y="1913467"/>
            <a:chExt cx="4487333" cy="66780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D77249D-7973-A242-AC2B-5372A5B3007C}"/>
                </a:ext>
              </a:extLst>
            </p:cNvPr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6E98513-42F9-7848-AB2A-DF79B846CB70}"/>
                </a:ext>
              </a:extLst>
            </p:cNvPr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83A7E6E7-8AEA-054C-9D9A-936D3AFD1602}"/>
                </a:ext>
              </a:extLst>
            </p:cNvPr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159A7DF-0646-6E4F-99CB-CD14A803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Laplacians: It’s springs!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271D9-7EA9-334A-9EA3-6851FCD6F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515350" cy="54058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600" dirty="0"/>
                  <a:t>Weighted, undirected graph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𝐺</m:t>
                    </m:r>
                    <m:r>
                      <a:rPr lang="en-US" sz="26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charset="0"/>
                          </a:rPr>
                          <m:t>𝑉</m:t>
                        </m:r>
                        <m:r>
                          <a:rPr lang="en-US" sz="2600" i="1">
                            <a:latin typeface="Cambria Math" charset="0"/>
                          </a:rPr>
                          <m:t>,</m:t>
                        </m:r>
                        <m:r>
                          <a:rPr lang="en-US" sz="2600" i="1">
                            <a:latin typeface="Cambria Math" charset="0"/>
                          </a:rPr>
                          <m:t>𝐸</m:t>
                        </m:r>
                        <m:r>
                          <a:rPr lang="en-US" sz="2600" i="1">
                            <a:latin typeface="Cambria Math" charset="0"/>
                          </a:rPr>
                          <m:t>,</m:t>
                        </m:r>
                        <m:r>
                          <a:rPr lang="en-US" sz="2600" i="1">
                            <a:latin typeface="Cambria Math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600" b="0" i="0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charset="0"/>
                      </a:rPr>
                      <m:t>𝑤</m:t>
                    </m:r>
                    <m:r>
                      <a:rPr lang="en-US" sz="2600">
                        <a:latin typeface="Cambria Math" charset="0"/>
                      </a:rPr>
                      <m:t>:</m:t>
                    </m:r>
                    <m:r>
                      <a:rPr lang="en-US" sz="2600">
                        <a:latin typeface="Cambria Math" charset="0"/>
                      </a:rPr>
                      <m:t>𝐸</m:t>
                    </m:r>
                    <m:r>
                      <a:rPr lang="en-US" sz="260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>
                            <a:latin typeface="Cambria Math" charset="0"/>
                          </a:rPr>
                          <m:t>ℝ</m:t>
                        </m:r>
                      </m:e>
                      <m:sub>
                        <m:r>
                          <a:rPr lang="en-US" sz="2600">
                            <a:latin typeface="Cambria Math" charset="0"/>
                          </a:rPr>
                          <m:t>+</m:t>
                        </m:r>
                      </m:sub>
                    </m:sSub>
                    <m:r>
                      <a:rPr lang="en-US" sz="26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r>
                  <a:rPr lang="en-US" sz="2600" b="1" dirty="0"/>
                  <a:t>The Laplacian 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lang="en-US" sz="2600" b="1" dirty="0"/>
                  <a:t> </a:t>
                </a:r>
                <a:r>
                  <a:rPr lang="en-US" sz="2600" dirty="0"/>
                  <a:t> is a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|×|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2600" i="1" dirty="0"/>
                  <a:t> </a:t>
                </a:r>
                <a:r>
                  <a:rPr lang="en-US" sz="2600" dirty="0"/>
                  <a:t>matrix describing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charset="0"/>
                      </a:rPr>
                      <m:t>𝐺</m:t>
                    </m:r>
                  </m:oMath>
                </a14:m>
                <a:endParaRPr lang="en-US" sz="2600" dirty="0"/>
              </a:p>
              <a:p>
                <a:r>
                  <a:rPr lang="en-US" sz="2600" dirty="0"/>
                  <a:t>On each 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put a spring between the vertices.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r>
                  <a:rPr lang="en-US" sz="2600" dirty="0"/>
                  <a:t>Nail down each vertex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600" dirty="0"/>
                  <a:t> at position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along the real line.</a:t>
                </a:r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  <a:p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271D9-7EA9-334A-9EA3-6851FCD6F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515350" cy="5405816"/>
              </a:xfrm>
              <a:blipFill>
                <a:blip r:embed="rId3"/>
                <a:stretch>
                  <a:fillRect l="-1341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EF8CE917-27B1-A343-81E1-7D5FA27E1D0F}"/>
              </a:ext>
            </a:extLst>
          </p:cNvPr>
          <p:cNvSpPr/>
          <p:nvPr/>
        </p:nvSpPr>
        <p:spPr>
          <a:xfrm>
            <a:off x="2701178" y="531611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BE66FEC-2AD8-A54C-93B1-30E6BF2C67F9}"/>
              </a:ext>
            </a:extLst>
          </p:cNvPr>
          <p:cNvSpPr/>
          <p:nvPr/>
        </p:nvSpPr>
        <p:spPr>
          <a:xfrm>
            <a:off x="4012411" y="53161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750E381-FFF4-E34D-BD8C-612248595E5B}"/>
              </a:ext>
            </a:extLst>
          </p:cNvPr>
          <p:cNvSpPr/>
          <p:nvPr/>
        </p:nvSpPr>
        <p:spPr>
          <a:xfrm>
            <a:off x="5271172" y="531611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29" name="Group 12">
            <a:extLst>
              <a:ext uri="{FF2B5EF4-FFF2-40B4-BE49-F238E27FC236}">
                <a16:creationId xmlns:a16="http://schemas.microsoft.com/office/drawing/2014/main" id="{47C67237-7BD7-C84E-8062-0E7271946A35}"/>
              </a:ext>
            </a:extLst>
          </p:cNvPr>
          <p:cNvGrpSpPr/>
          <p:nvPr/>
        </p:nvGrpSpPr>
        <p:grpSpPr>
          <a:xfrm rot="1934095">
            <a:off x="2318466" y="3636924"/>
            <a:ext cx="1276076" cy="217334"/>
            <a:chOff x="1126066" y="1913467"/>
            <a:chExt cx="4487333" cy="66780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AAAA5F2-368F-B648-8764-4861A25BB672}"/>
                </a:ext>
              </a:extLst>
            </p:cNvPr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0F60587-77B5-984C-8069-46879E0BEA89}"/>
                </a:ext>
              </a:extLst>
            </p:cNvPr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81A9F6EC-DC07-634E-9F99-D4FE63EF9D0C}"/>
                </a:ext>
              </a:extLst>
            </p:cNvPr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33" name="Group 12">
            <a:extLst>
              <a:ext uri="{FF2B5EF4-FFF2-40B4-BE49-F238E27FC236}">
                <a16:creationId xmlns:a16="http://schemas.microsoft.com/office/drawing/2014/main" id="{ACB5A6E4-11B4-BA4B-9409-6D9147285AC1}"/>
              </a:ext>
            </a:extLst>
          </p:cNvPr>
          <p:cNvGrpSpPr/>
          <p:nvPr/>
        </p:nvGrpSpPr>
        <p:grpSpPr>
          <a:xfrm rot="6731178">
            <a:off x="3231444" y="3403591"/>
            <a:ext cx="999118" cy="246657"/>
            <a:chOff x="1126066" y="1913467"/>
            <a:chExt cx="4487333" cy="66780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C74CCE1D-0965-3D4A-93AC-805996588579}"/>
                </a:ext>
              </a:extLst>
            </p:cNvPr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B8161A2-2F10-7E47-937E-B110C62BB2EF}"/>
                </a:ext>
              </a:extLst>
            </p:cNvPr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BDEC6EA-64AE-9348-A5E1-15C6F66E6ABA}"/>
                </a:ext>
              </a:extLst>
            </p:cNvPr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875E7FDC-9B74-214F-8486-6AF6F644A353}"/>
              </a:ext>
            </a:extLst>
          </p:cNvPr>
          <p:cNvGrpSpPr/>
          <p:nvPr/>
        </p:nvGrpSpPr>
        <p:grpSpPr>
          <a:xfrm rot="20840949">
            <a:off x="2412850" y="3070439"/>
            <a:ext cx="1445195" cy="256581"/>
            <a:chOff x="1126066" y="1913467"/>
            <a:chExt cx="4487333" cy="667808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B129F6E-6D67-1740-8463-BA9893FCCD81}"/>
                </a:ext>
              </a:extLst>
            </p:cNvPr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22F7C1A-5E01-D041-9BDE-0EBAAC9D1211}"/>
                </a:ext>
              </a:extLst>
            </p:cNvPr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988F2C8C-DE12-5B4A-A61A-56416A0F4032}"/>
                </a:ext>
              </a:extLst>
            </p:cNvPr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41" name="Oval 40">
            <a:extLst>
              <a:ext uri="{FF2B5EF4-FFF2-40B4-BE49-F238E27FC236}">
                <a16:creationId xmlns:a16="http://schemas.microsoft.com/office/drawing/2014/main" id="{0077043B-7356-E64F-B28E-91DCF380C33F}"/>
              </a:ext>
            </a:extLst>
          </p:cNvPr>
          <p:cNvSpPr/>
          <p:nvPr/>
        </p:nvSpPr>
        <p:spPr>
          <a:xfrm>
            <a:off x="3842078" y="293126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37C7D1E-0FCA-B240-A81E-09FD1D3B1CE7}"/>
              </a:ext>
            </a:extLst>
          </p:cNvPr>
          <p:cNvSpPr/>
          <p:nvPr/>
        </p:nvSpPr>
        <p:spPr>
          <a:xfrm>
            <a:off x="2260114" y="329231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F6A1A4E-06ED-494D-BBDC-42FFBEB33747}"/>
              </a:ext>
            </a:extLst>
          </p:cNvPr>
          <p:cNvSpPr/>
          <p:nvPr/>
        </p:nvSpPr>
        <p:spPr>
          <a:xfrm>
            <a:off x="3436532" y="396536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4DE6D1F-4522-4647-80F3-CD6562868D24}"/>
              </a:ext>
            </a:extLst>
          </p:cNvPr>
          <p:cNvCxnSpPr>
            <a:cxnSpLocks/>
          </p:cNvCxnSpPr>
          <p:nvPr/>
        </p:nvCxnSpPr>
        <p:spPr>
          <a:xfrm>
            <a:off x="2217885" y="5619704"/>
            <a:ext cx="4242550" cy="0"/>
          </a:xfrm>
          <a:prstGeom prst="line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23">
            <a:extLst>
              <a:ext uri="{FF2B5EF4-FFF2-40B4-BE49-F238E27FC236}">
                <a16:creationId xmlns:a16="http://schemas.microsoft.com/office/drawing/2014/main" id="{A230D22B-17CB-3147-AEB6-17B8D093464E}"/>
              </a:ext>
            </a:extLst>
          </p:cNvPr>
          <p:cNvGrpSpPr>
            <a:grpSpLocks/>
          </p:cNvGrpSpPr>
          <p:nvPr/>
        </p:nvGrpSpPr>
        <p:grpSpPr bwMode="auto">
          <a:xfrm rot="3275212">
            <a:off x="2699914" y="4912385"/>
            <a:ext cx="484678" cy="456633"/>
            <a:chOff x="2381" y="1546"/>
            <a:chExt cx="998" cy="1189"/>
          </a:xfrm>
        </p:grpSpPr>
        <p:sp>
          <p:nvSpPr>
            <p:cNvPr id="48" name="AutoShape 24">
              <a:extLst>
                <a:ext uri="{FF2B5EF4-FFF2-40B4-BE49-F238E27FC236}">
                  <a16:creationId xmlns:a16="http://schemas.microsoft.com/office/drawing/2014/main" id="{7DE56349-8DB1-894F-9E6A-3811EA0F85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735476AA-3DD3-C640-862B-8CA887905171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6">
              <a:extLst>
                <a:ext uri="{FF2B5EF4-FFF2-40B4-BE49-F238E27FC236}">
                  <a16:creationId xmlns:a16="http://schemas.microsoft.com/office/drawing/2014/main" id="{ED5E3141-C511-DF4B-8938-8E29F5A80A91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7">
              <a:extLst>
                <a:ext uri="{FF2B5EF4-FFF2-40B4-BE49-F238E27FC236}">
                  <a16:creationId xmlns:a16="http://schemas.microsoft.com/office/drawing/2014/main" id="{47B7F51E-3C6B-7C4B-A5C9-937AE71E4989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28">
              <a:extLst>
                <a:ext uri="{FF2B5EF4-FFF2-40B4-BE49-F238E27FC236}">
                  <a16:creationId xmlns:a16="http://schemas.microsoft.com/office/drawing/2014/main" id="{F1344141-C8E7-1740-96A1-36D4C1523DF9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9" name="Group 23">
            <a:extLst>
              <a:ext uri="{FF2B5EF4-FFF2-40B4-BE49-F238E27FC236}">
                <a16:creationId xmlns:a16="http://schemas.microsoft.com/office/drawing/2014/main" id="{861D87DD-48D8-C547-91E6-EACF5442A67C}"/>
              </a:ext>
            </a:extLst>
          </p:cNvPr>
          <p:cNvGrpSpPr>
            <a:grpSpLocks/>
          </p:cNvGrpSpPr>
          <p:nvPr/>
        </p:nvGrpSpPr>
        <p:grpSpPr bwMode="auto">
          <a:xfrm rot="3275212">
            <a:off x="3974973" y="4897281"/>
            <a:ext cx="484678" cy="456633"/>
            <a:chOff x="2381" y="1546"/>
            <a:chExt cx="998" cy="1189"/>
          </a:xfrm>
        </p:grpSpPr>
        <p:sp>
          <p:nvSpPr>
            <p:cNvPr id="60" name="AutoShape 24">
              <a:extLst>
                <a:ext uri="{FF2B5EF4-FFF2-40B4-BE49-F238E27FC236}">
                  <a16:creationId xmlns:a16="http://schemas.microsoft.com/office/drawing/2014/main" id="{CCCCDDC1-8E23-744C-9143-BFDA4400F3F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25">
              <a:extLst>
                <a:ext uri="{FF2B5EF4-FFF2-40B4-BE49-F238E27FC236}">
                  <a16:creationId xmlns:a16="http://schemas.microsoft.com/office/drawing/2014/main" id="{B0D5EC10-0BDF-314D-8FCE-AAE4137CAC9A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26">
              <a:extLst>
                <a:ext uri="{FF2B5EF4-FFF2-40B4-BE49-F238E27FC236}">
                  <a16:creationId xmlns:a16="http://schemas.microsoft.com/office/drawing/2014/main" id="{7BA412C2-86B1-1443-A6F3-86DCB1876559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27">
              <a:extLst>
                <a:ext uri="{FF2B5EF4-FFF2-40B4-BE49-F238E27FC236}">
                  <a16:creationId xmlns:a16="http://schemas.microsoft.com/office/drawing/2014/main" id="{EFFF9271-FC0C-5E4E-9467-3867B07E0EA5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18A506BD-1DC7-5B46-8349-3E6FE745EA62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5" name="Group 23">
            <a:extLst>
              <a:ext uri="{FF2B5EF4-FFF2-40B4-BE49-F238E27FC236}">
                <a16:creationId xmlns:a16="http://schemas.microsoft.com/office/drawing/2014/main" id="{939AD48F-FDC1-E84D-B29B-E8F11452DE6B}"/>
              </a:ext>
            </a:extLst>
          </p:cNvPr>
          <p:cNvGrpSpPr>
            <a:grpSpLocks/>
          </p:cNvGrpSpPr>
          <p:nvPr/>
        </p:nvGrpSpPr>
        <p:grpSpPr bwMode="auto">
          <a:xfrm rot="3275212">
            <a:off x="5233080" y="4888729"/>
            <a:ext cx="484678" cy="456633"/>
            <a:chOff x="2381" y="1546"/>
            <a:chExt cx="998" cy="1189"/>
          </a:xfrm>
        </p:grpSpPr>
        <p:sp>
          <p:nvSpPr>
            <p:cNvPr id="66" name="AutoShape 24">
              <a:extLst>
                <a:ext uri="{FF2B5EF4-FFF2-40B4-BE49-F238E27FC236}">
                  <a16:creationId xmlns:a16="http://schemas.microsoft.com/office/drawing/2014/main" id="{F01BFC9C-D81E-1046-80F7-570A51541E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25">
              <a:extLst>
                <a:ext uri="{FF2B5EF4-FFF2-40B4-BE49-F238E27FC236}">
                  <a16:creationId xmlns:a16="http://schemas.microsoft.com/office/drawing/2014/main" id="{2D910669-8E36-E748-9C53-44ECDC4D2CA5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26">
              <a:extLst>
                <a:ext uri="{FF2B5EF4-FFF2-40B4-BE49-F238E27FC236}">
                  <a16:creationId xmlns:a16="http://schemas.microsoft.com/office/drawing/2014/main" id="{0BBA934F-1F25-4347-86E7-087685315EFA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A61BFC67-8986-C646-B89C-92D98D2AB76D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3AAF5CFA-A69E-764F-B69D-34485DF114FC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FF822DC-CC30-F24A-81B7-70E2C4432491}"/>
                  </a:ext>
                </a:extLst>
              </p:cNvPr>
              <p:cNvSpPr/>
              <p:nvPr/>
            </p:nvSpPr>
            <p:spPr>
              <a:xfrm>
                <a:off x="2260114" y="5785446"/>
                <a:ext cx="9752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DFF822DC-CC30-F24A-81B7-70E2C44324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114" y="5785446"/>
                <a:ext cx="975267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BC578F8-099C-5542-B38A-D6E9BCAA1525}"/>
                  </a:ext>
                </a:extLst>
              </p:cNvPr>
              <p:cNvSpPr/>
              <p:nvPr/>
            </p:nvSpPr>
            <p:spPr>
              <a:xfrm>
                <a:off x="3563848" y="5774730"/>
                <a:ext cx="97526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BC578F8-099C-5542-B38A-D6E9BCAA1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48" y="5774730"/>
                <a:ext cx="97526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DA64FB1-A00C-9D46-8C43-4595F61F24B2}"/>
              </a:ext>
            </a:extLst>
          </p:cNvPr>
          <p:cNvCxnSpPr>
            <a:cxnSpLocks/>
          </p:cNvCxnSpPr>
          <p:nvPr/>
        </p:nvCxnSpPr>
        <p:spPr>
          <a:xfrm flipH="1" flipV="1">
            <a:off x="2789580" y="5496787"/>
            <a:ext cx="2404" cy="34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8011A812-A148-FB41-83BE-D9762C8CAC80}"/>
              </a:ext>
            </a:extLst>
          </p:cNvPr>
          <p:cNvCxnSpPr>
            <a:cxnSpLocks/>
          </p:cNvCxnSpPr>
          <p:nvPr/>
        </p:nvCxnSpPr>
        <p:spPr>
          <a:xfrm flipH="1" flipV="1">
            <a:off x="4100813" y="5491267"/>
            <a:ext cx="2404" cy="34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D32586E9-530E-1840-8081-B53BFE3F6B3A}"/>
              </a:ext>
            </a:extLst>
          </p:cNvPr>
          <p:cNvCxnSpPr>
            <a:cxnSpLocks/>
          </p:cNvCxnSpPr>
          <p:nvPr/>
        </p:nvCxnSpPr>
        <p:spPr>
          <a:xfrm flipH="1" flipV="1">
            <a:off x="5347300" y="5491267"/>
            <a:ext cx="2404" cy="3474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9BA3E69-7BFA-D84F-B821-50C9529610C8}"/>
                  </a:ext>
                </a:extLst>
              </p:cNvPr>
              <p:cNvSpPr/>
              <p:nvPr/>
            </p:nvSpPr>
            <p:spPr>
              <a:xfrm>
                <a:off x="4901077" y="5761843"/>
                <a:ext cx="94263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F9BA3E69-7BFA-D84F-B821-50C952961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077" y="5761843"/>
                <a:ext cx="942630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3425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9A7DF-0646-6E4F-99CB-CD14A803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Laplacians: It’s springs!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271D9-7EA9-334A-9EA3-6851FCD6F4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1185" y="1892290"/>
                <a:ext cx="8515350" cy="5542340"/>
              </a:xfrm>
            </p:spPr>
            <p:txBody>
              <a:bodyPr>
                <a:normAutofit/>
              </a:bodyPr>
              <a:lstStyle/>
              <a:p>
                <a:endParaRPr lang="en-US" dirty="0"/>
              </a:p>
              <a:p>
                <a:endParaRPr lang="en-US" dirty="0"/>
              </a:p>
              <a:p>
                <a:r>
                  <a:rPr lang="en-US" sz="2600" dirty="0"/>
                  <a:t>Length</a:t>
                </a:r>
                <a:endParaRPr lang="en-US" sz="1000" dirty="0"/>
              </a:p>
              <a:p>
                <a:r>
                  <a:rPr lang="en-US" sz="2600" dirty="0"/>
                  <a:t>Energy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spring const.     length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A271D9-7EA9-334A-9EA3-6851FCD6F4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1185" y="1892290"/>
                <a:ext cx="8515350" cy="5542340"/>
              </a:xfrm>
              <a:blipFill>
                <a:blip r:embed="rId3"/>
                <a:stretch>
                  <a:fillRect l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58FE50-A643-4F44-A96A-B62B9878332A}"/>
                  </a:ext>
                </a:extLst>
              </p:cNvPr>
              <p:cNvSpPr/>
              <p:nvPr/>
            </p:nvSpPr>
            <p:spPr>
              <a:xfrm>
                <a:off x="628650" y="4209161"/>
                <a:ext cx="5733814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>
                        <a:latin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i="1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558FE50-A643-4F44-A96A-B62B987833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4209161"/>
                <a:ext cx="5733814" cy="696986"/>
              </a:xfrm>
              <a:prstGeom prst="rect">
                <a:avLst/>
              </a:prstGeom>
              <a:blipFill>
                <a:blip r:embed="rId4"/>
                <a:stretch>
                  <a:fillRect t="-76786" b="-1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2">
            <a:extLst>
              <a:ext uri="{FF2B5EF4-FFF2-40B4-BE49-F238E27FC236}">
                <a16:creationId xmlns:a16="http://schemas.microsoft.com/office/drawing/2014/main" id="{4D671366-8CEF-9C4F-9205-64C73187C63C}"/>
              </a:ext>
            </a:extLst>
          </p:cNvPr>
          <p:cNvGrpSpPr/>
          <p:nvPr/>
        </p:nvGrpSpPr>
        <p:grpSpPr>
          <a:xfrm>
            <a:off x="3015104" y="1832796"/>
            <a:ext cx="2404716" cy="460138"/>
            <a:chOff x="1126066" y="1913467"/>
            <a:chExt cx="4487333" cy="66780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82028B0-1828-B44E-81D4-135D35341FF3}"/>
                </a:ext>
              </a:extLst>
            </p:cNvPr>
            <p:cNvCxnSpPr/>
            <p:nvPr/>
          </p:nvCxnSpPr>
          <p:spPr>
            <a:xfrm>
              <a:off x="1126066" y="2259011"/>
              <a:ext cx="1447800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00918EF-260E-3642-817E-DFEF7CE94BA6}"/>
                </a:ext>
              </a:extLst>
            </p:cNvPr>
            <p:cNvCxnSpPr/>
            <p:nvPr/>
          </p:nvCxnSpPr>
          <p:spPr>
            <a:xfrm flipV="1">
              <a:off x="4190999" y="2239433"/>
              <a:ext cx="1422400" cy="635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A1377A2-F8E7-3A40-A61B-56EF32668514}"/>
                </a:ext>
              </a:extLst>
            </p:cNvPr>
            <p:cNvSpPr/>
            <p:nvPr/>
          </p:nvSpPr>
          <p:spPr>
            <a:xfrm>
              <a:off x="2571750" y="1913467"/>
              <a:ext cx="1619250" cy="667808"/>
            </a:xfrm>
            <a:custGeom>
              <a:avLst/>
              <a:gdLst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882650 w 1619250"/>
                <a:gd name="connsiteY11" fmla="*/ 664633 h 667808"/>
                <a:gd name="connsiteX12" fmla="*/ 685800 w 1619250"/>
                <a:gd name="connsiteY12" fmla="*/ 347133 h 667808"/>
                <a:gd name="connsiteX13" fmla="*/ 1054100 w 1619250"/>
                <a:gd name="connsiteY13" fmla="*/ 4233 h 667808"/>
                <a:gd name="connsiteX14" fmla="*/ 1358900 w 1619250"/>
                <a:gd name="connsiteY14" fmla="*/ 334433 h 667808"/>
                <a:gd name="connsiteX15" fmla="*/ 1206500 w 1619250"/>
                <a:gd name="connsiteY15" fmla="*/ 664633 h 667808"/>
                <a:gd name="connsiteX16" fmla="*/ 920750 w 1619250"/>
                <a:gd name="connsiteY16" fmla="*/ 315383 h 667808"/>
                <a:gd name="connsiteX17" fmla="*/ 1346200 w 1619250"/>
                <a:gd name="connsiteY17" fmla="*/ 4233 h 667808"/>
                <a:gd name="connsiteX18" fmla="*/ 1619250 w 1619250"/>
                <a:gd name="connsiteY18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  <a:gd name="connsiteX0" fmla="*/ 0 w 1619250"/>
                <a:gd name="connsiteY0" fmla="*/ 340783 h 667808"/>
                <a:gd name="connsiteX1" fmla="*/ 292100 w 1619250"/>
                <a:gd name="connsiteY1" fmla="*/ 23283 h 667808"/>
                <a:gd name="connsiteX2" fmla="*/ 495300 w 1619250"/>
                <a:gd name="connsiteY2" fmla="*/ 328083 h 667808"/>
                <a:gd name="connsiteX3" fmla="*/ 330200 w 1619250"/>
                <a:gd name="connsiteY3" fmla="*/ 658283 h 667808"/>
                <a:gd name="connsiteX4" fmla="*/ 196850 w 1619250"/>
                <a:gd name="connsiteY4" fmla="*/ 321733 h 667808"/>
                <a:gd name="connsiteX5" fmla="*/ 533400 w 1619250"/>
                <a:gd name="connsiteY5" fmla="*/ 23283 h 667808"/>
                <a:gd name="connsiteX6" fmla="*/ 749300 w 1619250"/>
                <a:gd name="connsiteY6" fmla="*/ 321733 h 667808"/>
                <a:gd name="connsiteX7" fmla="*/ 615950 w 1619250"/>
                <a:gd name="connsiteY7" fmla="*/ 651933 h 667808"/>
                <a:gd name="connsiteX8" fmla="*/ 425450 w 1619250"/>
                <a:gd name="connsiteY8" fmla="*/ 340783 h 667808"/>
                <a:gd name="connsiteX9" fmla="*/ 793750 w 1619250"/>
                <a:gd name="connsiteY9" fmla="*/ 10583 h 667808"/>
                <a:gd name="connsiteX10" fmla="*/ 1041400 w 1619250"/>
                <a:gd name="connsiteY10" fmla="*/ 334433 h 667808"/>
                <a:gd name="connsiteX11" fmla="*/ 1041400 w 1619250"/>
                <a:gd name="connsiteY11" fmla="*/ 334433 h 667808"/>
                <a:gd name="connsiteX12" fmla="*/ 882650 w 1619250"/>
                <a:gd name="connsiteY12" fmla="*/ 664633 h 667808"/>
                <a:gd name="connsiteX13" fmla="*/ 685800 w 1619250"/>
                <a:gd name="connsiteY13" fmla="*/ 347133 h 667808"/>
                <a:gd name="connsiteX14" fmla="*/ 1054100 w 1619250"/>
                <a:gd name="connsiteY14" fmla="*/ 4233 h 667808"/>
                <a:gd name="connsiteX15" fmla="*/ 1358900 w 1619250"/>
                <a:gd name="connsiteY15" fmla="*/ 334433 h 667808"/>
                <a:gd name="connsiteX16" fmla="*/ 1206500 w 1619250"/>
                <a:gd name="connsiteY16" fmla="*/ 664633 h 667808"/>
                <a:gd name="connsiteX17" fmla="*/ 920750 w 1619250"/>
                <a:gd name="connsiteY17" fmla="*/ 315383 h 667808"/>
                <a:gd name="connsiteX18" fmla="*/ 1346200 w 1619250"/>
                <a:gd name="connsiteY18" fmla="*/ 4233 h 667808"/>
                <a:gd name="connsiteX19" fmla="*/ 1619250 w 1619250"/>
                <a:gd name="connsiteY19" fmla="*/ 340783 h 667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19250" h="667808">
                  <a:moveTo>
                    <a:pt x="0" y="340783"/>
                  </a:moveTo>
                  <a:cubicBezTo>
                    <a:pt x="104775" y="183091"/>
                    <a:pt x="209550" y="25400"/>
                    <a:pt x="292100" y="23283"/>
                  </a:cubicBezTo>
                  <a:cubicBezTo>
                    <a:pt x="374650" y="21166"/>
                    <a:pt x="488950" y="222250"/>
                    <a:pt x="495300" y="328083"/>
                  </a:cubicBezTo>
                  <a:cubicBezTo>
                    <a:pt x="501650" y="433916"/>
                    <a:pt x="379942" y="659341"/>
                    <a:pt x="330200" y="658283"/>
                  </a:cubicBezTo>
                  <a:cubicBezTo>
                    <a:pt x="280458" y="657225"/>
                    <a:pt x="162983" y="427566"/>
                    <a:pt x="196850" y="321733"/>
                  </a:cubicBezTo>
                  <a:cubicBezTo>
                    <a:pt x="230717" y="215900"/>
                    <a:pt x="441325" y="23283"/>
                    <a:pt x="533400" y="23283"/>
                  </a:cubicBezTo>
                  <a:cubicBezTo>
                    <a:pt x="625475" y="23283"/>
                    <a:pt x="735542" y="216958"/>
                    <a:pt x="749300" y="321733"/>
                  </a:cubicBezTo>
                  <a:cubicBezTo>
                    <a:pt x="763058" y="426508"/>
                    <a:pt x="669925" y="648758"/>
                    <a:pt x="615950" y="651933"/>
                  </a:cubicBezTo>
                  <a:cubicBezTo>
                    <a:pt x="561975" y="655108"/>
                    <a:pt x="395817" y="447675"/>
                    <a:pt x="425450" y="340783"/>
                  </a:cubicBezTo>
                  <a:cubicBezTo>
                    <a:pt x="455083" y="233891"/>
                    <a:pt x="691092" y="11641"/>
                    <a:pt x="793750" y="10583"/>
                  </a:cubicBezTo>
                  <a:cubicBezTo>
                    <a:pt x="896408" y="9525"/>
                    <a:pt x="1057275" y="274108"/>
                    <a:pt x="1041400" y="334433"/>
                  </a:cubicBezTo>
                  <a:lnTo>
                    <a:pt x="1041400" y="334433"/>
                  </a:lnTo>
                  <a:cubicBezTo>
                    <a:pt x="1014942" y="389466"/>
                    <a:pt x="941917" y="662516"/>
                    <a:pt x="882650" y="664633"/>
                  </a:cubicBezTo>
                  <a:cubicBezTo>
                    <a:pt x="823383" y="666750"/>
                    <a:pt x="657225" y="457200"/>
                    <a:pt x="685800" y="347133"/>
                  </a:cubicBezTo>
                  <a:cubicBezTo>
                    <a:pt x="714375" y="237066"/>
                    <a:pt x="941917" y="6350"/>
                    <a:pt x="1054100" y="4233"/>
                  </a:cubicBezTo>
                  <a:cubicBezTo>
                    <a:pt x="1166283" y="2116"/>
                    <a:pt x="1333500" y="224366"/>
                    <a:pt x="1358900" y="334433"/>
                  </a:cubicBezTo>
                  <a:cubicBezTo>
                    <a:pt x="1384300" y="444500"/>
                    <a:pt x="1279525" y="667808"/>
                    <a:pt x="1206500" y="664633"/>
                  </a:cubicBezTo>
                  <a:cubicBezTo>
                    <a:pt x="1133475" y="661458"/>
                    <a:pt x="897467" y="425450"/>
                    <a:pt x="920750" y="315383"/>
                  </a:cubicBezTo>
                  <a:cubicBezTo>
                    <a:pt x="912283" y="218016"/>
                    <a:pt x="1229783" y="0"/>
                    <a:pt x="1346200" y="4233"/>
                  </a:cubicBezTo>
                  <a:cubicBezTo>
                    <a:pt x="1462617" y="8466"/>
                    <a:pt x="1619250" y="340783"/>
                    <a:pt x="1619250" y="340783"/>
                  </a:cubicBezTo>
                </a:path>
              </a:pathLst>
            </a:cu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Garamond"/>
              </a:endParaRP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C1E46C82-3B27-D549-8C7A-9CAD26DB6DAD}"/>
              </a:ext>
            </a:extLst>
          </p:cNvPr>
          <p:cNvSpPr/>
          <p:nvPr/>
        </p:nvSpPr>
        <p:spPr>
          <a:xfrm>
            <a:off x="5419820" y="19699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555C5B-CAFF-5442-908F-31D27CDF11F0}"/>
              </a:ext>
            </a:extLst>
          </p:cNvPr>
          <p:cNvSpPr/>
          <p:nvPr/>
        </p:nvSpPr>
        <p:spPr>
          <a:xfrm>
            <a:off x="2896746" y="194517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grpSp>
        <p:nvGrpSpPr>
          <p:cNvPr id="20" name="Group 23">
            <a:extLst>
              <a:ext uri="{FF2B5EF4-FFF2-40B4-BE49-F238E27FC236}">
                <a16:creationId xmlns:a16="http://schemas.microsoft.com/office/drawing/2014/main" id="{7C440289-A33B-F446-9882-5C0080F22CAA}"/>
              </a:ext>
            </a:extLst>
          </p:cNvPr>
          <p:cNvGrpSpPr>
            <a:grpSpLocks/>
          </p:cNvGrpSpPr>
          <p:nvPr/>
        </p:nvGrpSpPr>
        <p:grpSpPr bwMode="auto">
          <a:xfrm rot="3275212">
            <a:off x="2848511" y="1314572"/>
            <a:ext cx="620683" cy="591763"/>
            <a:chOff x="2381" y="1546"/>
            <a:chExt cx="998" cy="1189"/>
          </a:xfrm>
        </p:grpSpPr>
        <p:sp>
          <p:nvSpPr>
            <p:cNvPr id="21" name="AutoShape 24">
              <a:extLst>
                <a:ext uri="{FF2B5EF4-FFF2-40B4-BE49-F238E27FC236}">
                  <a16:creationId xmlns:a16="http://schemas.microsoft.com/office/drawing/2014/main" id="{96C72EEC-DE1E-1E4E-8F16-6702526FB1F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F5CE0029-8F40-9A4B-ABEB-830505BEDE81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26A88EF6-4102-0142-8991-14F1D11B7D79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D301AD52-D24C-5E4F-BE69-2EF0362A18D4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28">
              <a:extLst>
                <a:ext uri="{FF2B5EF4-FFF2-40B4-BE49-F238E27FC236}">
                  <a16:creationId xmlns:a16="http://schemas.microsoft.com/office/drawing/2014/main" id="{4F40F1DB-0D34-EB4E-A2AF-9C5F6EF89FED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EE6376-8D96-0B44-A4D1-FF0FB339A410}"/>
                  </a:ext>
                </a:extLst>
              </p:cNvPr>
              <p:cNvSpPr/>
              <p:nvPr/>
            </p:nvSpPr>
            <p:spPr>
              <a:xfrm>
                <a:off x="2409112" y="2100463"/>
                <a:ext cx="97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9EE6376-8D96-0B44-A4D1-FF0FB339A4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9112" y="2100463"/>
                <a:ext cx="97526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23">
            <a:extLst>
              <a:ext uri="{FF2B5EF4-FFF2-40B4-BE49-F238E27FC236}">
                <a16:creationId xmlns:a16="http://schemas.microsoft.com/office/drawing/2014/main" id="{89902911-9F4C-1F49-B2F4-0436CD79C8DB}"/>
              </a:ext>
            </a:extLst>
          </p:cNvPr>
          <p:cNvGrpSpPr>
            <a:grpSpLocks/>
          </p:cNvGrpSpPr>
          <p:nvPr/>
        </p:nvGrpSpPr>
        <p:grpSpPr bwMode="auto">
          <a:xfrm rot="3275212">
            <a:off x="5343966" y="1398122"/>
            <a:ext cx="620683" cy="591763"/>
            <a:chOff x="2381" y="1546"/>
            <a:chExt cx="998" cy="1189"/>
          </a:xfrm>
        </p:grpSpPr>
        <p:sp>
          <p:nvSpPr>
            <p:cNvPr id="36" name="AutoShape 24">
              <a:extLst>
                <a:ext uri="{FF2B5EF4-FFF2-40B4-BE49-F238E27FC236}">
                  <a16:creationId xmlns:a16="http://schemas.microsoft.com/office/drawing/2014/main" id="{FF2E7C10-6CBD-4E42-94D6-C95D29C9957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712586">
              <a:off x="2381" y="1585"/>
              <a:ext cx="998" cy="1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25">
              <a:extLst>
                <a:ext uri="{FF2B5EF4-FFF2-40B4-BE49-F238E27FC236}">
                  <a16:creationId xmlns:a16="http://schemas.microsoft.com/office/drawing/2014/main" id="{F7855256-09AB-AB45-9F92-12F71D67ED62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78" y="1748"/>
              <a:ext cx="731" cy="976"/>
            </a:xfrm>
            <a:custGeom>
              <a:avLst/>
              <a:gdLst/>
              <a:ahLst/>
              <a:cxnLst>
                <a:cxn ang="0">
                  <a:pos x="1443" y="1861"/>
                </a:cxn>
                <a:cxn ang="0">
                  <a:pos x="1395" y="1715"/>
                </a:cxn>
                <a:cxn ang="0">
                  <a:pos x="1364" y="1636"/>
                </a:cxn>
                <a:cxn ang="0">
                  <a:pos x="1344" y="1611"/>
                </a:cxn>
                <a:cxn ang="0">
                  <a:pos x="1290" y="1543"/>
                </a:cxn>
                <a:cxn ang="0">
                  <a:pos x="1208" y="1442"/>
                </a:cxn>
                <a:cxn ang="0">
                  <a:pos x="1106" y="1314"/>
                </a:cxn>
                <a:cxn ang="0">
                  <a:pos x="990" y="1170"/>
                </a:cxn>
                <a:cxn ang="0">
                  <a:pos x="868" y="1018"/>
                </a:cxn>
                <a:cxn ang="0">
                  <a:pos x="746" y="866"/>
                </a:cxn>
                <a:cxn ang="0">
                  <a:pos x="632" y="723"/>
                </a:cxn>
                <a:cxn ang="0">
                  <a:pos x="533" y="598"/>
                </a:cxn>
                <a:cxn ang="0">
                  <a:pos x="455" y="501"/>
                </a:cxn>
                <a:cxn ang="0">
                  <a:pos x="401" y="431"/>
                </a:cxn>
                <a:cxn ang="0">
                  <a:pos x="349" y="358"/>
                </a:cxn>
                <a:cxn ang="0">
                  <a:pos x="302" y="278"/>
                </a:cxn>
                <a:cxn ang="0">
                  <a:pos x="258" y="192"/>
                </a:cxn>
                <a:cxn ang="0">
                  <a:pos x="221" y="100"/>
                </a:cxn>
                <a:cxn ang="0">
                  <a:pos x="190" y="2"/>
                </a:cxn>
                <a:cxn ang="0">
                  <a:pos x="178" y="11"/>
                </a:cxn>
                <a:cxn ang="0">
                  <a:pos x="159" y="36"/>
                </a:cxn>
                <a:cxn ang="0">
                  <a:pos x="140" y="50"/>
                </a:cxn>
                <a:cxn ang="0">
                  <a:pos x="70" y="95"/>
                </a:cxn>
                <a:cxn ang="0">
                  <a:pos x="6" y="143"/>
                </a:cxn>
                <a:cxn ang="0">
                  <a:pos x="10" y="158"/>
                </a:cxn>
                <a:cxn ang="0">
                  <a:pos x="55" y="196"/>
                </a:cxn>
                <a:cxn ang="0">
                  <a:pos x="125" y="256"/>
                </a:cxn>
                <a:cxn ang="0">
                  <a:pos x="206" y="331"/>
                </a:cxn>
                <a:cxn ang="0">
                  <a:pos x="281" y="412"/>
                </a:cxn>
                <a:cxn ang="0">
                  <a:pos x="327" y="471"/>
                </a:cxn>
                <a:cxn ang="0">
                  <a:pos x="365" y="521"/>
                </a:cxn>
                <a:cxn ang="0">
                  <a:pos x="433" y="611"/>
                </a:cxn>
                <a:cxn ang="0">
                  <a:pos x="526" y="732"/>
                </a:cxn>
                <a:cxn ang="0">
                  <a:pos x="637" y="875"/>
                </a:cxn>
                <a:cxn ang="0">
                  <a:pos x="757" y="1029"/>
                </a:cxn>
                <a:cxn ang="0">
                  <a:pos x="880" y="1186"/>
                </a:cxn>
                <a:cxn ang="0">
                  <a:pos x="998" y="1337"/>
                </a:cxn>
                <a:cxn ang="0">
                  <a:pos x="1107" y="1472"/>
                </a:cxn>
                <a:cxn ang="0">
                  <a:pos x="1198" y="1581"/>
                </a:cxn>
                <a:cxn ang="0">
                  <a:pos x="1262" y="1655"/>
                </a:cxn>
                <a:cxn ang="0">
                  <a:pos x="1288" y="1690"/>
                </a:cxn>
                <a:cxn ang="0">
                  <a:pos x="1326" y="1750"/>
                </a:cxn>
                <a:cxn ang="0">
                  <a:pos x="1376" y="1828"/>
                </a:cxn>
                <a:cxn ang="0">
                  <a:pos x="1426" y="1901"/>
                </a:cxn>
                <a:cxn ang="0">
                  <a:pos x="1458" y="1947"/>
                </a:cxn>
              </a:cxnLst>
              <a:rect l="0" t="0" r="r" b="b"/>
              <a:pathLst>
                <a:path w="1463" h="1952">
                  <a:moveTo>
                    <a:pt x="1463" y="1951"/>
                  </a:moveTo>
                  <a:lnTo>
                    <a:pt x="1455" y="1910"/>
                  </a:lnTo>
                  <a:lnTo>
                    <a:pt x="1443" y="1861"/>
                  </a:lnTo>
                  <a:lnTo>
                    <a:pt x="1427" y="1811"/>
                  </a:lnTo>
                  <a:lnTo>
                    <a:pt x="1411" y="1761"/>
                  </a:lnTo>
                  <a:lnTo>
                    <a:pt x="1395" y="1715"/>
                  </a:lnTo>
                  <a:lnTo>
                    <a:pt x="1380" y="1677"/>
                  </a:lnTo>
                  <a:lnTo>
                    <a:pt x="1369" y="1649"/>
                  </a:lnTo>
                  <a:lnTo>
                    <a:pt x="1364" y="1636"/>
                  </a:lnTo>
                  <a:lnTo>
                    <a:pt x="1361" y="1633"/>
                  </a:lnTo>
                  <a:lnTo>
                    <a:pt x="1354" y="1624"/>
                  </a:lnTo>
                  <a:lnTo>
                    <a:pt x="1344" y="1611"/>
                  </a:lnTo>
                  <a:lnTo>
                    <a:pt x="1329" y="1593"/>
                  </a:lnTo>
                  <a:lnTo>
                    <a:pt x="1312" y="1570"/>
                  </a:lnTo>
                  <a:lnTo>
                    <a:pt x="1290" y="1543"/>
                  </a:lnTo>
                  <a:lnTo>
                    <a:pt x="1266" y="1513"/>
                  </a:lnTo>
                  <a:lnTo>
                    <a:pt x="1238" y="1479"/>
                  </a:lnTo>
                  <a:lnTo>
                    <a:pt x="1208" y="1442"/>
                  </a:lnTo>
                  <a:lnTo>
                    <a:pt x="1176" y="1402"/>
                  </a:lnTo>
                  <a:lnTo>
                    <a:pt x="1142" y="1359"/>
                  </a:lnTo>
                  <a:lnTo>
                    <a:pt x="1106" y="1314"/>
                  </a:lnTo>
                  <a:lnTo>
                    <a:pt x="1069" y="1268"/>
                  </a:lnTo>
                  <a:lnTo>
                    <a:pt x="1030" y="1220"/>
                  </a:lnTo>
                  <a:lnTo>
                    <a:pt x="990" y="1170"/>
                  </a:lnTo>
                  <a:lnTo>
                    <a:pt x="950" y="1119"/>
                  </a:lnTo>
                  <a:lnTo>
                    <a:pt x="909" y="1069"/>
                  </a:lnTo>
                  <a:lnTo>
                    <a:pt x="868" y="1018"/>
                  </a:lnTo>
                  <a:lnTo>
                    <a:pt x="827" y="966"/>
                  </a:lnTo>
                  <a:lnTo>
                    <a:pt x="786" y="915"/>
                  </a:lnTo>
                  <a:lnTo>
                    <a:pt x="746" y="866"/>
                  </a:lnTo>
                  <a:lnTo>
                    <a:pt x="707" y="816"/>
                  </a:lnTo>
                  <a:lnTo>
                    <a:pt x="669" y="769"/>
                  </a:lnTo>
                  <a:lnTo>
                    <a:pt x="632" y="723"/>
                  </a:lnTo>
                  <a:lnTo>
                    <a:pt x="598" y="679"/>
                  </a:lnTo>
                  <a:lnTo>
                    <a:pt x="564" y="638"/>
                  </a:lnTo>
                  <a:lnTo>
                    <a:pt x="533" y="598"/>
                  </a:lnTo>
                  <a:lnTo>
                    <a:pt x="504" y="563"/>
                  </a:lnTo>
                  <a:lnTo>
                    <a:pt x="478" y="529"/>
                  </a:lnTo>
                  <a:lnTo>
                    <a:pt x="455" y="501"/>
                  </a:lnTo>
                  <a:lnTo>
                    <a:pt x="434" y="475"/>
                  </a:lnTo>
                  <a:lnTo>
                    <a:pt x="418" y="454"/>
                  </a:lnTo>
                  <a:lnTo>
                    <a:pt x="401" y="431"/>
                  </a:lnTo>
                  <a:lnTo>
                    <a:pt x="382" y="407"/>
                  </a:lnTo>
                  <a:lnTo>
                    <a:pt x="366" y="383"/>
                  </a:lnTo>
                  <a:lnTo>
                    <a:pt x="349" y="358"/>
                  </a:lnTo>
                  <a:lnTo>
                    <a:pt x="333" y="332"/>
                  </a:lnTo>
                  <a:lnTo>
                    <a:pt x="317" y="305"/>
                  </a:lnTo>
                  <a:lnTo>
                    <a:pt x="302" y="278"/>
                  </a:lnTo>
                  <a:lnTo>
                    <a:pt x="287" y="249"/>
                  </a:lnTo>
                  <a:lnTo>
                    <a:pt x="272" y="221"/>
                  </a:lnTo>
                  <a:lnTo>
                    <a:pt x="258" y="192"/>
                  </a:lnTo>
                  <a:lnTo>
                    <a:pt x="245" y="162"/>
                  </a:lnTo>
                  <a:lnTo>
                    <a:pt x="233" y="131"/>
                  </a:lnTo>
                  <a:lnTo>
                    <a:pt x="221" y="100"/>
                  </a:lnTo>
                  <a:lnTo>
                    <a:pt x="209" y="67"/>
                  </a:lnTo>
                  <a:lnTo>
                    <a:pt x="199" y="35"/>
                  </a:lnTo>
                  <a:lnTo>
                    <a:pt x="190" y="2"/>
                  </a:lnTo>
                  <a:lnTo>
                    <a:pt x="188" y="0"/>
                  </a:lnTo>
                  <a:lnTo>
                    <a:pt x="184" y="4"/>
                  </a:lnTo>
                  <a:lnTo>
                    <a:pt x="178" y="11"/>
                  </a:lnTo>
                  <a:lnTo>
                    <a:pt x="171" y="19"/>
                  </a:lnTo>
                  <a:lnTo>
                    <a:pt x="166" y="28"/>
                  </a:lnTo>
                  <a:lnTo>
                    <a:pt x="159" y="36"/>
                  </a:lnTo>
                  <a:lnTo>
                    <a:pt x="153" y="42"/>
                  </a:lnTo>
                  <a:lnTo>
                    <a:pt x="150" y="45"/>
                  </a:lnTo>
                  <a:lnTo>
                    <a:pt x="140" y="50"/>
                  </a:lnTo>
                  <a:lnTo>
                    <a:pt x="122" y="62"/>
                  </a:lnTo>
                  <a:lnTo>
                    <a:pt x="98" y="76"/>
                  </a:lnTo>
                  <a:lnTo>
                    <a:pt x="70" y="95"/>
                  </a:lnTo>
                  <a:lnTo>
                    <a:pt x="44" y="113"/>
                  </a:lnTo>
                  <a:lnTo>
                    <a:pt x="21" y="131"/>
                  </a:lnTo>
                  <a:lnTo>
                    <a:pt x="6" y="143"/>
                  </a:lnTo>
                  <a:lnTo>
                    <a:pt x="0" y="150"/>
                  </a:lnTo>
                  <a:lnTo>
                    <a:pt x="2" y="153"/>
                  </a:lnTo>
                  <a:lnTo>
                    <a:pt x="10" y="158"/>
                  </a:lnTo>
                  <a:lnTo>
                    <a:pt x="22" y="168"/>
                  </a:lnTo>
                  <a:lnTo>
                    <a:pt x="37" y="180"/>
                  </a:lnTo>
                  <a:lnTo>
                    <a:pt x="55" y="196"/>
                  </a:lnTo>
                  <a:lnTo>
                    <a:pt x="77" y="214"/>
                  </a:lnTo>
                  <a:lnTo>
                    <a:pt x="100" y="234"/>
                  </a:lnTo>
                  <a:lnTo>
                    <a:pt x="125" y="256"/>
                  </a:lnTo>
                  <a:lnTo>
                    <a:pt x="152" y="280"/>
                  </a:lnTo>
                  <a:lnTo>
                    <a:pt x="178" y="306"/>
                  </a:lnTo>
                  <a:lnTo>
                    <a:pt x="206" y="331"/>
                  </a:lnTo>
                  <a:lnTo>
                    <a:pt x="233" y="359"/>
                  </a:lnTo>
                  <a:lnTo>
                    <a:pt x="258" y="385"/>
                  </a:lnTo>
                  <a:lnTo>
                    <a:pt x="281" y="412"/>
                  </a:lnTo>
                  <a:lnTo>
                    <a:pt x="303" y="438"/>
                  </a:lnTo>
                  <a:lnTo>
                    <a:pt x="322" y="465"/>
                  </a:lnTo>
                  <a:lnTo>
                    <a:pt x="327" y="471"/>
                  </a:lnTo>
                  <a:lnTo>
                    <a:pt x="335" y="483"/>
                  </a:lnTo>
                  <a:lnTo>
                    <a:pt x="348" y="499"/>
                  </a:lnTo>
                  <a:lnTo>
                    <a:pt x="365" y="521"/>
                  </a:lnTo>
                  <a:lnTo>
                    <a:pt x="385" y="548"/>
                  </a:lnTo>
                  <a:lnTo>
                    <a:pt x="408" y="578"/>
                  </a:lnTo>
                  <a:lnTo>
                    <a:pt x="433" y="611"/>
                  </a:lnTo>
                  <a:lnTo>
                    <a:pt x="462" y="649"/>
                  </a:lnTo>
                  <a:lnTo>
                    <a:pt x="493" y="690"/>
                  </a:lnTo>
                  <a:lnTo>
                    <a:pt x="526" y="732"/>
                  </a:lnTo>
                  <a:lnTo>
                    <a:pt x="562" y="778"/>
                  </a:lnTo>
                  <a:lnTo>
                    <a:pt x="599" y="825"/>
                  </a:lnTo>
                  <a:lnTo>
                    <a:pt x="637" y="875"/>
                  </a:lnTo>
                  <a:lnTo>
                    <a:pt x="676" y="926"/>
                  </a:lnTo>
                  <a:lnTo>
                    <a:pt x="716" y="976"/>
                  </a:lnTo>
                  <a:lnTo>
                    <a:pt x="757" y="1029"/>
                  </a:lnTo>
                  <a:lnTo>
                    <a:pt x="798" y="1081"/>
                  </a:lnTo>
                  <a:lnTo>
                    <a:pt x="838" y="1134"/>
                  </a:lnTo>
                  <a:lnTo>
                    <a:pt x="880" y="1186"/>
                  </a:lnTo>
                  <a:lnTo>
                    <a:pt x="920" y="1238"/>
                  </a:lnTo>
                  <a:lnTo>
                    <a:pt x="960" y="1288"/>
                  </a:lnTo>
                  <a:lnTo>
                    <a:pt x="998" y="1337"/>
                  </a:lnTo>
                  <a:lnTo>
                    <a:pt x="1036" y="1384"/>
                  </a:lnTo>
                  <a:lnTo>
                    <a:pt x="1072" y="1429"/>
                  </a:lnTo>
                  <a:lnTo>
                    <a:pt x="1107" y="1472"/>
                  </a:lnTo>
                  <a:lnTo>
                    <a:pt x="1139" y="1511"/>
                  </a:lnTo>
                  <a:lnTo>
                    <a:pt x="1170" y="1548"/>
                  </a:lnTo>
                  <a:lnTo>
                    <a:pt x="1198" y="1581"/>
                  </a:lnTo>
                  <a:lnTo>
                    <a:pt x="1222" y="1610"/>
                  </a:lnTo>
                  <a:lnTo>
                    <a:pt x="1244" y="1636"/>
                  </a:lnTo>
                  <a:lnTo>
                    <a:pt x="1262" y="1655"/>
                  </a:lnTo>
                  <a:lnTo>
                    <a:pt x="1277" y="1671"/>
                  </a:lnTo>
                  <a:lnTo>
                    <a:pt x="1281" y="1678"/>
                  </a:lnTo>
                  <a:lnTo>
                    <a:pt x="1288" y="1690"/>
                  </a:lnTo>
                  <a:lnTo>
                    <a:pt x="1298" y="1707"/>
                  </a:lnTo>
                  <a:lnTo>
                    <a:pt x="1311" y="1727"/>
                  </a:lnTo>
                  <a:lnTo>
                    <a:pt x="1326" y="1750"/>
                  </a:lnTo>
                  <a:lnTo>
                    <a:pt x="1342" y="1775"/>
                  </a:lnTo>
                  <a:lnTo>
                    <a:pt x="1359" y="1801"/>
                  </a:lnTo>
                  <a:lnTo>
                    <a:pt x="1376" y="1828"/>
                  </a:lnTo>
                  <a:lnTo>
                    <a:pt x="1393" y="1853"/>
                  </a:lnTo>
                  <a:lnTo>
                    <a:pt x="1410" y="1879"/>
                  </a:lnTo>
                  <a:lnTo>
                    <a:pt x="1426" y="1901"/>
                  </a:lnTo>
                  <a:lnTo>
                    <a:pt x="1438" y="1920"/>
                  </a:lnTo>
                  <a:lnTo>
                    <a:pt x="1450" y="1936"/>
                  </a:lnTo>
                  <a:lnTo>
                    <a:pt x="1458" y="1947"/>
                  </a:lnTo>
                  <a:lnTo>
                    <a:pt x="1463" y="1952"/>
                  </a:lnTo>
                  <a:lnTo>
                    <a:pt x="1463" y="195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26">
              <a:extLst>
                <a:ext uri="{FF2B5EF4-FFF2-40B4-BE49-F238E27FC236}">
                  <a16:creationId xmlns:a16="http://schemas.microsoft.com/office/drawing/2014/main" id="{B0AA5FC1-65CF-A343-8F71-6CAFE7B5E440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37" y="1546"/>
              <a:ext cx="256" cy="217"/>
            </a:xfrm>
            <a:custGeom>
              <a:avLst/>
              <a:gdLst/>
              <a:ahLst/>
              <a:cxnLst>
                <a:cxn ang="0">
                  <a:pos x="510" y="21"/>
                </a:cxn>
                <a:cxn ang="0">
                  <a:pos x="496" y="16"/>
                </a:cxn>
                <a:cxn ang="0">
                  <a:pos x="478" y="13"/>
                </a:cxn>
                <a:cxn ang="0">
                  <a:pos x="463" y="9"/>
                </a:cxn>
                <a:cxn ang="0">
                  <a:pos x="401" y="1"/>
                </a:cxn>
                <a:cxn ang="0">
                  <a:pos x="370" y="1"/>
                </a:cxn>
                <a:cxn ang="0">
                  <a:pos x="336" y="9"/>
                </a:cxn>
                <a:cxn ang="0">
                  <a:pos x="303" y="22"/>
                </a:cxn>
                <a:cxn ang="0">
                  <a:pos x="270" y="39"/>
                </a:cxn>
                <a:cxn ang="0">
                  <a:pos x="237" y="60"/>
                </a:cxn>
                <a:cxn ang="0">
                  <a:pos x="207" y="82"/>
                </a:cxn>
                <a:cxn ang="0">
                  <a:pos x="180" y="104"/>
                </a:cxn>
                <a:cxn ang="0">
                  <a:pos x="156" y="125"/>
                </a:cxn>
                <a:cxn ang="0">
                  <a:pos x="134" y="146"/>
                </a:cxn>
                <a:cxn ang="0">
                  <a:pos x="91" y="191"/>
                </a:cxn>
                <a:cxn ang="0">
                  <a:pos x="51" y="239"/>
                </a:cxn>
                <a:cxn ang="0">
                  <a:pos x="33" y="262"/>
                </a:cxn>
                <a:cxn ang="0">
                  <a:pos x="61" y="249"/>
                </a:cxn>
                <a:cxn ang="0">
                  <a:pos x="119" y="218"/>
                </a:cxn>
                <a:cxn ang="0">
                  <a:pos x="176" y="184"/>
                </a:cxn>
                <a:cxn ang="0">
                  <a:pos x="204" y="167"/>
                </a:cxn>
                <a:cxn ang="0">
                  <a:pos x="228" y="157"/>
                </a:cxn>
                <a:cxn ang="0">
                  <a:pos x="256" y="142"/>
                </a:cxn>
                <a:cxn ang="0">
                  <a:pos x="287" y="127"/>
                </a:cxn>
                <a:cxn ang="0">
                  <a:pos x="317" y="111"/>
                </a:cxn>
                <a:cxn ang="0">
                  <a:pos x="346" y="96"/>
                </a:cxn>
                <a:cxn ang="0">
                  <a:pos x="370" y="85"/>
                </a:cxn>
                <a:cxn ang="0">
                  <a:pos x="387" y="80"/>
                </a:cxn>
                <a:cxn ang="0">
                  <a:pos x="395" y="82"/>
                </a:cxn>
                <a:cxn ang="0">
                  <a:pos x="384" y="100"/>
                </a:cxn>
                <a:cxn ang="0">
                  <a:pos x="372" y="118"/>
                </a:cxn>
                <a:cxn ang="0">
                  <a:pos x="359" y="135"/>
                </a:cxn>
                <a:cxn ang="0">
                  <a:pos x="344" y="151"/>
                </a:cxn>
                <a:cxn ang="0">
                  <a:pos x="308" y="183"/>
                </a:cxn>
                <a:cxn ang="0">
                  <a:pos x="258" y="225"/>
                </a:cxn>
                <a:cxn ang="0">
                  <a:pos x="200" y="270"/>
                </a:cxn>
                <a:cxn ang="0">
                  <a:pos x="141" y="315"/>
                </a:cxn>
                <a:cxn ang="0">
                  <a:pos x="85" y="358"/>
                </a:cxn>
                <a:cxn ang="0">
                  <a:pos x="39" y="394"/>
                </a:cxn>
                <a:cxn ang="0">
                  <a:pos x="9" y="421"/>
                </a:cxn>
                <a:cxn ang="0">
                  <a:pos x="0" y="433"/>
                </a:cxn>
                <a:cxn ang="0">
                  <a:pos x="21" y="435"/>
                </a:cxn>
                <a:cxn ang="0">
                  <a:pos x="58" y="423"/>
                </a:cxn>
                <a:cxn ang="0">
                  <a:pos x="96" y="408"/>
                </a:cxn>
                <a:cxn ang="0">
                  <a:pos x="118" y="397"/>
                </a:cxn>
                <a:cxn ang="0">
                  <a:pos x="165" y="372"/>
                </a:cxn>
                <a:cxn ang="0">
                  <a:pos x="213" y="346"/>
                </a:cxn>
                <a:cxn ang="0">
                  <a:pos x="261" y="316"/>
                </a:cxn>
                <a:cxn ang="0">
                  <a:pos x="309" y="284"/>
                </a:cxn>
                <a:cxn ang="0">
                  <a:pos x="352" y="249"/>
                </a:cxn>
                <a:cxn ang="0">
                  <a:pos x="393" y="210"/>
                </a:cxn>
                <a:cxn ang="0">
                  <a:pos x="426" y="168"/>
                </a:cxn>
                <a:cxn ang="0">
                  <a:pos x="454" y="122"/>
                </a:cxn>
              </a:cxnLst>
              <a:rect l="0" t="0" r="r" b="b"/>
              <a:pathLst>
                <a:path w="513" h="436">
                  <a:moveTo>
                    <a:pt x="513" y="23"/>
                  </a:moveTo>
                  <a:lnTo>
                    <a:pt x="510" y="21"/>
                  </a:lnTo>
                  <a:lnTo>
                    <a:pt x="504" y="19"/>
                  </a:lnTo>
                  <a:lnTo>
                    <a:pt x="496" y="16"/>
                  </a:lnTo>
                  <a:lnTo>
                    <a:pt x="487" y="14"/>
                  </a:lnTo>
                  <a:lnTo>
                    <a:pt x="478" y="13"/>
                  </a:lnTo>
                  <a:lnTo>
                    <a:pt x="470" y="10"/>
                  </a:lnTo>
                  <a:lnTo>
                    <a:pt x="463" y="9"/>
                  </a:lnTo>
                  <a:lnTo>
                    <a:pt x="460" y="7"/>
                  </a:lnTo>
                  <a:lnTo>
                    <a:pt x="401" y="1"/>
                  </a:lnTo>
                  <a:lnTo>
                    <a:pt x="386" y="0"/>
                  </a:lnTo>
                  <a:lnTo>
                    <a:pt x="370" y="1"/>
                  </a:lnTo>
                  <a:lnTo>
                    <a:pt x="354" y="5"/>
                  </a:lnTo>
                  <a:lnTo>
                    <a:pt x="336" y="9"/>
                  </a:lnTo>
                  <a:lnTo>
                    <a:pt x="320" y="15"/>
                  </a:lnTo>
                  <a:lnTo>
                    <a:pt x="303" y="22"/>
                  </a:lnTo>
                  <a:lnTo>
                    <a:pt x="286" y="30"/>
                  </a:lnTo>
                  <a:lnTo>
                    <a:pt x="270" y="39"/>
                  </a:lnTo>
                  <a:lnTo>
                    <a:pt x="253" y="50"/>
                  </a:lnTo>
                  <a:lnTo>
                    <a:pt x="237" y="60"/>
                  </a:lnTo>
                  <a:lnTo>
                    <a:pt x="221" y="70"/>
                  </a:lnTo>
                  <a:lnTo>
                    <a:pt x="207" y="82"/>
                  </a:lnTo>
                  <a:lnTo>
                    <a:pt x="192" y="92"/>
                  </a:lnTo>
                  <a:lnTo>
                    <a:pt x="180" y="104"/>
                  </a:lnTo>
                  <a:lnTo>
                    <a:pt x="167" y="114"/>
                  </a:lnTo>
                  <a:lnTo>
                    <a:pt x="156" y="125"/>
                  </a:lnTo>
                  <a:lnTo>
                    <a:pt x="149" y="130"/>
                  </a:lnTo>
                  <a:lnTo>
                    <a:pt x="134" y="146"/>
                  </a:lnTo>
                  <a:lnTo>
                    <a:pt x="114" y="167"/>
                  </a:lnTo>
                  <a:lnTo>
                    <a:pt x="91" y="191"/>
                  </a:lnTo>
                  <a:lnTo>
                    <a:pt x="69" y="217"/>
                  </a:lnTo>
                  <a:lnTo>
                    <a:pt x="51" y="239"/>
                  </a:lnTo>
                  <a:lnTo>
                    <a:pt x="38" y="255"/>
                  </a:lnTo>
                  <a:lnTo>
                    <a:pt x="33" y="262"/>
                  </a:lnTo>
                  <a:lnTo>
                    <a:pt x="41" y="259"/>
                  </a:lnTo>
                  <a:lnTo>
                    <a:pt x="61" y="249"/>
                  </a:lnTo>
                  <a:lnTo>
                    <a:pt x="88" y="235"/>
                  </a:lnTo>
                  <a:lnTo>
                    <a:pt x="119" y="218"/>
                  </a:lnTo>
                  <a:lnTo>
                    <a:pt x="149" y="199"/>
                  </a:lnTo>
                  <a:lnTo>
                    <a:pt x="176" y="184"/>
                  </a:lnTo>
                  <a:lnTo>
                    <a:pt x="196" y="173"/>
                  </a:lnTo>
                  <a:lnTo>
                    <a:pt x="204" y="167"/>
                  </a:lnTo>
                  <a:lnTo>
                    <a:pt x="215" y="163"/>
                  </a:lnTo>
                  <a:lnTo>
                    <a:pt x="228" y="157"/>
                  </a:lnTo>
                  <a:lnTo>
                    <a:pt x="242" y="150"/>
                  </a:lnTo>
                  <a:lnTo>
                    <a:pt x="256" y="142"/>
                  </a:lnTo>
                  <a:lnTo>
                    <a:pt x="272" y="135"/>
                  </a:lnTo>
                  <a:lnTo>
                    <a:pt x="287" y="127"/>
                  </a:lnTo>
                  <a:lnTo>
                    <a:pt x="302" y="118"/>
                  </a:lnTo>
                  <a:lnTo>
                    <a:pt x="317" y="111"/>
                  </a:lnTo>
                  <a:lnTo>
                    <a:pt x="332" y="103"/>
                  </a:lnTo>
                  <a:lnTo>
                    <a:pt x="346" y="96"/>
                  </a:lnTo>
                  <a:lnTo>
                    <a:pt x="358" y="90"/>
                  </a:lnTo>
                  <a:lnTo>
                    <a:pt x="370" y="85"/>
                  </a:lnTo>
                  <a:lnTo>
                    <a:pt x="379" y="82"/>
                  </a:lnTo>
                  <a:lnTo>
                    <a:pt x="387" y="80"/>
                  </a:lnTo>
                  <a:lnTo>
                    <a:pt x="392" y="80"/>
                  </a:lnTo>
                  <a:lnTo>
                    <a:pt x="395" y="82"/>
                  </a:lnTo>
                  <a:lnTo>
                    <a:pt x="389" y="91"/>
                  </a:lnTo>
                  <a:lnTo>
                    <a:pt x="384" y="100"/>
                  </a:lnTo>
                  <a:lnTo>
                    <a:pt x="378" y="110"/>
                  </a:lnTo>
                  <a:lnTo>
                    <a:pt x="372" y="118"/>
                  </a:lnTo>
                  <a:lnTo>
                    <a:pt x="366" y="127"/>
                  </a:lnTo>
                  <a:lnTo>
                    <a:pt x="359" y="135"/>
                  </a:lnTo>
                  <a:lnTo>
                    <a:pt x="352" y="143"/>
                  </a:lnTo>
                  <a:lnTo>
                    <a:pt x="344" y="151"/>
                  </a:lnTo>
                  <a:lnTo>
                    <a:pt x="328" y="166"/>
                  </a:lnTo>
                  <a:lnTo>
                    <a:pt x="308" y="183"/>
                  </a:lnTo>
                  <a:lnTo>
                    <a:pt x="285" y="203"/>
                  </a:lnTo>
                  <a:lnTo>
                    <a:pt x="258" y="225"/>
                  </a:lnTo>
                  <a:lnTo>
                    <a:pt x="229" y="247"/>
                  </a:lnTo>
                  <a:lnTo>
                    <a:pt x="200" y="270"/>
                  </a:lnTo>
                  <a:lnTo>
                    <a:pt x="170" y="293"/>
                  </a:lnTo>
                  <a:lnTo>
                    <a:pt x="141" y="315"/>
                  </a:lnTo>
                  <a:lnTo>
                    <a:pt x="112" y="337"/>
                  </a:lnTo>
                  <a:lnTo>
                    <a:pt x="85" y="358"/>
                  </a:lnTo>
                  <a:lnTo>
                    <a:pt x="61" y="377"/>
                  </a:lnTo>
                  <a:lnTo>
                    <a:pt x="39" y="394"/>
                  </a:lnTo>
                  <a:lnTo>
                    <a:pt x="22" y="409"/>
                  </a:lnTo>
                  <a:lnTo>
                    <a:pt x="9" y="421"/>
                  </a:lnTo>
                  <a:lnTo>
                    <a:pt x="1" y="429"/>
                  </a:lnTo>
                  <a:lnTo>
                    <a:pt x="0" y="433"/>
                  </a:lnTo>
                  <a:lnTo>
                    <a:pt x="8" y="436"/>
                  </a:lnTo>
                  <a:lnTo>
                    <a:pt x="21" y="435"/>
                  </a:lnTo>
                  <a:lnTo>
                    <a:pt x="38" y="430"/>
                  </a:lnTo>
                  <a:lnTo>
                    <a:pt x="58" y="423"/>
                  </a:lnTo>
                  <a:lnTo>
                    <a:pt x="77" y="416"/>
                  </a:lnTo>
                  <a:lnTo>
                    <a:pt x="96" y="408"/>
                  </a:lnTo>
                  <a:lnTo>
                    <a:pt x="109" y="401"/>
                  </a:lnTo>
                  <a:lnTo>
                    <a:pt x="118" y="397"/>
                  </a:lnTo>
                  <a:lnTo>
                    <a:pt x="141" y="385"/>
                  </a:lnTo>
                  <a:lnTo>
                    <a:pt x="165" y="372"/>
                  </a:lnTo>
                  <a:lnTo>
                    <a:pt x="189" y="360"/>
                  </a:lnTo>
                  <a:lnTo>
                    <a:pt x="213" y="346"/>
                  </a:lnTo>
                  <a:lnTo>
                    <a:pt x="237" y="331"/>
                  </a:lnTo>
                  <a:lnTo>
                    <a:pt x="261" y="316"/>
                  </a:lnTo>
                  <a:lnTo>
                    <a:pt x="285" y="301"/>
                  </a:lnTo>
                  <a:lnTo>
                    <a:pt x="309" y="284"/>
                  </a:lnTo>
                  <a:lnTo>
                    <a:pt x="331" y="266"/>
                  </a:lnTo>
                  <a:lnTo>
                    <a:pt x="352" y="249"/>
                  </a:lnTo>
                  <a:lnTo>
                    <a:pt x="373" y="229"/>
                  </a:lnTo>
                  <a:lnTo>
                    <a:pt x="393" y="210"/>
                  </a:lnTo>
                  <a:lnTo>
                    <a:pt x="410" y="189"/>
                  </a:lnTo>
                  <a:lnTo>
                    <a:pt x="426" y="168"/>
                  </a:lnTo>
                  <a:lnTo>
                    <a:pt x="441" y="145"/>
                  </a:lnTo>
                  <a:lnTo>
                    <a:pt x="454" y="122"/>
                  </a:lnTo>
                  <a:lnTo>
                    <a:pt x="513" y="2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27">
              <a:extLst>
                <a:ext uri="{FF2B5EF4-FFF2-40B4-BE49-F238E27FC236}">
                  <a16:creationId xmlns:a16="http://schemas.microsoft.com/office/drawing/2014/main" id="{1EE2799E-58BD-DF40-B654-DB04B8B62310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564" y="1591"/>
              <a:ext cx="236" cy="229"/>
            </a:xfrm>
            <a:custGeom>
              <a:avLst/>
              <a:gdLst/>
              <a:ahLst/>
              <a:cxnLst>
                <a:cxn ang="0">
                  <a:pos x="405" y="40"/>
                </a:cxn>
                <a:cxn ang="0">
                  <a:pos x="368" y="104"/>
                </a:cxn>
                <a:cxn ang="0">
                  <a:pos x="330" y="161"/>
                </a:cxn>
                <a:cxn ang="0">
                  <a:pos x="287" y="219"/>
                </a:cxn>
                <a:cxn ang="0">
                  <a:pos x="257" y="252"/>
                </a:cxn>
                <a:cxn ang="0">
                  <a:pos x="233" y="271"/>
                </a:cxn>
                <a:cxn ang="0">
                  <a:pos x="195" y="300"/>
                </a:cxn>
                <a:cxn ang="0">
                  <a:pos x="148" y="334"/>
                </a:cxn>
                <a:cxn ang="0">
                  <a:pos x="99" y="371"/>
                </a:cxn>
                <a:cxn ang="0">
                  <a:pos x="54" y="407"/>
                </a:cxn>
                <a:cxn ang="0">
                  <a:pos x="19" y="436"/>
                </a:cxn>
                <a:cxn ang="0">
                  <a:pos x="1" y="454"/>
                </a:cxn>
                <a:cxn ang="0">
                  <a:pos x="3" y="458"/>
                </a:cxn>
                <a:cxn ang="0">
                  <a:pos x="23" y="451"/>
                </a:cxn>
                <a:cxn ang="0">
                  <a:pos x="53" y="434"/>
                </a:cxn>
                <a:cxn ang="0">
                  <a:pos x="90" y="414"/>
                </a:cxn>
                <a:cxn ang="0">
                  <a:pos x="129" y="391"/>
                </a:cxn>
                <a:cxn ang="0">
                  <a:pos x="166" y="369"/>
                </a:cxn>
                <a:cxn ang="0">
                  <a:pos x="196" y="350"/>
                </a:cxn>
                <a:cxn ang="0">
                  <a:pos x="215" y="338"/>
                </a:cxn>
                <a:cxn ang="0">
                  <a:pos x="235" y="320"/>
                </a:cxn>
                <a:cxn ang="0">
                  <a:pos x="272" y="292"/>
                </a:cxn>
                <a:cxn ang="0">
                  <a:pos x="312" y="262"/>
                </a:cxn>
                <a:cxn ang="0">
                  <a:pos x="352" y="232"/>
                </a:cxn>
                <a:cxn ang="0">
                  <a:pos x="390" y="198"/>
                </a:cxn>
                <a:cxn ang="0">
                  <a:pos x="424" y="164"/>
                </a:cxn>
                <a:cxn ang="0">
                  <a:pos x="450" y="126"/>
                </a:cxn>
                <a:cxn ang="0">
                  <a:pos x="466" y="85"/>
                </a:cxn>
                <a:cxn ang="0">
                  <a:pos x="470" y="60"/>
                </a:cxn>
                <a:cxn ang="0">
                  <a:pos x="463" y="42"/>
                </a:cxn>
                <a:cxn ang="0">
                  <a:pos x="450" y="20"/>
                </a:cxn>
                <a:cxn ang="0">
                  <a:pos x="440" y="4"/>
                </a:cxn>
                <a:cxn ang="0">
                  <a:pos x="433" y="0"/>
                </a:cxn>
                <a:cxn ang="0">
                  <a:pos x="427" y="2"/>
                </a:cxn>
                <a:cxn ang="0">
                  <a:pos x="425" y="6"/>
                </a:cxn>
              </a:cxnLst>
              <a:rect l="0" t="0" r="r" b="b"/>
              <a:pathLst>
                <a:path w="471" h="458">
                  <a:moveTo>
                    <a:pt x="425" y="6"/>
                  </a:moveTo>
                  <a:lnTo>
                    <a:pt x="405" y="40"/>
                  </a:lnTo>
                  <a:lnTo>
                    <a:pt x="386" y="73"/>
                  </a:lnTo>
                  <a:lnTo>
                    <a:pt x="368" y="104"/>
                  </a:lnTo>
                  <a:lnTo>
                    <a:pt x="350" y="133"/>
                  </a:lnTo>
                  <a:lnTo>
                    <a:pt x="330" y="161"/>
                  </a:lnTo>
                  <a:lnTo>
                    <a:pt x="310" y="189"/>
                  </a:lnTo>
                  <a:lnTo>
                    <a:pt x="287" y="219"/>
                  </a:lnTo>
                  <a:lnTo>
                    <a:pt x="261" y="249"/>
                  </a:lnTo>
                  <a:lnTo>
                    <a:pt x="257" y="252"/>
                  </a:lnTo>
                  <a:lnTo>
                    <a:pt x="248" y="260"/>
                  </a:lnTo>
                  <a:lnTo>
                    <a:pt x="233" y="271"/>
                  </a:lnTo>
                  <a:lnTo>
                    <a:pt x="215" y="284"/>
                  </a:lnTo>
                  <a:lnTo>
                    <a:pt x="195" y="300"/>
                  </a:lnTo>
                  <a:lnTo>
                    <a:pt x="173" y="316"/>
                  </a:lnTo>
                  <a:lnTo>
                    <a:pt x="148" y="334"/>
                  </a:lnTo>
                  <a:lnTo>
                    <a:pt x="124" y="353"/>
                  </a:lnTo>
                  <a:lnTo>
                    <a:pt x="99" y="371"/>
                  </a:lnTo>
                  <a:lnTo>
                    <a:pt x="76" y="390"/>
                  </a:lnTo>
                  <a:lnTo>
                    <a:pt x="54" y="407"/>
                  </a:lnTo>
                  <a:lnTo>
                    <a:pt x="36" y="422"/>
                  </a:lnTo>
                  <a:lnTo>
                    <a:pt x="19" y="436"/>
                  </a:lnTo>
                  <a:lnTo>
                    <a:pt x="8" y="446"/>
                  </a:lnTo>
                  <a:lnTo>
                    <a:pt x="1" y="454"/>
                  </a:lnTo>
                  <a:lnTo>
                    <a:pt x="0" y="458"/>
                  </a:lnTo>
                  <a:lnTo>
                    <a:pt x="3" y="458"/>
                  </a:lnTo>
                  <a:lnTo>
                    <a:pt x="11" y="455"/>
                  </a:lnTo>
                  <a:lnTo>
                    <a:pt x="23" y="451"/>
                  </a:lnTo>
                  <a:lnTo>
                    <a:pt x="37" y="444"/>
                  </a:lnTo>
                  <a:lnTo>
                    <a:pt x="53" y="434"/>
                  </a:lnTo>
                  <a:lnTo>
                    <a:pt x="71" y="425"/>
                  </a:lnTo>
                  <a:lnTo>
                    <a:pt x="90" y="414"/>
                  </a:lnTo>
                  <a:lnTo>
                    <a:pt x="109" y="402"/>
                  </a:lnTo>
                  <a:lnTo>
                    <a:pt x="129" y="391"/>
                  </a:lnTo>
                  <a:lnTo>
                    <a:pt x="147" y="379"/>
                  </a:lnTo>
                  <a:lnTo>
                    <a:pt x="166" y="369"/>
                  </a:lnTo>
                  <a:lnTo>
                    <a:pt x="182" y="358"/>
                  </a:lnTo>
                  <a:lnTo>
                    <a:pt x="196" y="350"/>
                  </a:lnTo>
                  <a:lnTo>
                    <a:pt x="207" y="342"/>
                  </a:lnTo>
                  <a:lnTo>
                    <a:pt x="215" y="338"/>
                  </a:lnTo>
                  <a:lnTo>
                    <a:pt x="219" y="334"/>
                  </a:lnTo>
                  <a:lnTo>
                    <a:pt x="235" y="320"/>
                  </a:lnTo>
                  <a:lnTo>
                    <a:pt x="253" y="305"/>
                  </a:lnTo>
                  <a:lnTo>
                    <a:pt x="272" y="292"/>
                  </a:lnTo>
                  <a:lnTo>
                    <a:pt x="291" y="277"/>
                  </a:lnTo>
                  <a:lnTo>
                    <a:pt x="312" y="262"/>
                  </a:lnTo>
                  <a:lnTo>
                    <a:pt x="332" y="247"/>
                  </a:lnTo>
                  <a:lnTo>
                    <a:pt x="352" y="232"/>
                  </a:lnTo>
                  <a:lnTo>
                    <a:pt x="371" y="216"/>
                  </a:lnTo>
                  <a:lnTo>
                    <a:pt x="390" y="198"/>
                  </a:lnTo>
                  <a:lnTo>
                    <a:pt x="408" y="181"/>
                  </a:lnTo>
                  <a:lnTo>
                    <a:pt x="424" y="164"/>
                  </a:lnTo>
                  <a:lnTo>
                    <a:pt x="438" y="145"/>
                  </a:lnTo>
                  <a:lnTo>
                    <a:pt x="450" y="126"/>
                  </a:lnTo>
                  <a:lnTo>
                    <a:pt x="459" y="106"/>
                  </a:lnTo>
                  <a:lnTo>
                    <a:pt x="466" y="85"/>
                  </a:lnTo>
                  <a:lnTo>
                    <a:pt x="471" y="63"/>
                  </a:lnTo>
                  <a:lnTo>
                    <a:pt x="470" y="60"/>
                  </a:lnTo>
                  <a:lnTo>
                    <a:pt x="468" y="52"/>
                  </a:lnTo>
                  <a:lnTo>
                    <a:pt x="463" y="42"/>
                  </a:lnTo>
                  <a:lnTo>
                    <a:pt x="457" y="31"/>
                  </a:lnTo>
                  <a:lnTo>
                    <a:pt x="450" y="20"/>
                  </a:lnTo>
                  <a:lnTo>
                    <a:pt x="446" y="10"/>
                  </a:lnTo>
                  <a:lnTo>
                    <a:pt x="440" y="4"/>
                  </a:lnTo>
                  <a:lnTo>
                    <a:pt x="438" y="0"/>
                  </a:lnTo>
                  <a:lnTo>
                    <a:pt x="433" y="0"/>
                  </a:lnTo>
                  <a:lnTo>
                    <a:pt x="429" y="1"/>
                  </a:lnTo>
                  <a:lnTo>
                    <a:pt x="427" y="2"/>
                  </a:lnTo>
                  <a:lnTo>
                    <a:pt x="425" y="6"/>
                  </a:lnTo>
                  <a:lnTo>
                    <a:pt x="425" y="6"/>
                  </a:lnTo>
                  <a:close/>
                </a:path>
              </a:pathLst>
            </a:custGeom>
            <a:solidFill>
              <a:srgbClr val="FFFFEA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28">
              <a:extLst>
                <a:ext uri="{FF2B5EF4-FFF2-40B4-BE49-F238E27FC236}">
                  <a16:creationId xmlns:a16="http://schemas.microsoft.com/office/drawing/2014/main" id="{82B27DAA-70E2-8247-86AC-0D86F741B651}"/>
                </a:ext>
              </a:extLst>
            </p:cNvPr>
            <p:cNvSpPr>
              <a:spLocks/>
            </p:cNvSpPr>
            <p:nvPr/>
          </p:nvSpPr>
          <p:spPr bwMode="auto">
            <a:xfrm rot="712586">
              <a:off x="2403" y="1584"/>
              <a:ext cx="944" cy="1145"/>
            </a:xfrm>
            <a:custGeom>
              <a:avLst/>
              <a:gdLst/>
              <a:ahLst/>
              <a:cxnLst>
                <a:cxn ang="0">
                  <a:pos x="1529" y="1633"/>
                </a:cxn>
                <a:cxn ang="0">
                  <a:pos x="1058" y="1039"/>
                </a:cxn>
                <a:cxn ang="0">
                  <a:pos x="684" y="554"/>
                </a:cxn>
                <a:cxn ang="0">
                  <a:pos x="616" y="247"/>
                </a:cxn>
                <a:cxn ang="0">
                  <a:pos x="614" y="63"/>
                </a:cxn>
                <a:cxn ang="0">
                  <a:pos x="518" y="2"/>
                </a:cxn>
                <a:cxn ang="0">
                  <a:pos x="352" y="41"/>
                </a:cxn>
                <a:cxn ang="0">
                  <a:pos x="183" y="144"/>
                </a:cxn>
                <a:cxn ang="0">
                  <a:pos x="109" y="346"/>
                </a:cxn>
                <a:cxn ang="0">
                  <a:pos x="289" y="156"/>
                </a:cxn>
                <a:cxn ang="0">
                  <a:pos x="471" y="61"/>
                </a:cxn>
                <a:cxn ang="0">
                  <a:pos x="546" y="108"/>
                </a:cxn>
                <a:cxn ang="0">
                  <a:pos x="360" y="287"/>
                </a:cxn>
                <a:cxn ang="0">
                  <a:pos x="121" y="444"/>
                </a:cxn>
                <a:cxn ang="0">
                  <a:pos x="92" y="387"/>
                </a:cxn>
                <a:cxn ang="0">
                  <a:pos x="117" y="515"/>
                </a:cxn>
                <a:cxn ang="0">
                  <a:pos x="200" y="470"/>
                </a:cxn>
                <a:cxn ang="0">
                  <a:pos x="377" y="347"/>
                </a:cxn>
                <a:cxn ang="0">
                  <a:pos x="533" y="197"/>
                </a:cxn>
                <a:cxn ang="0">
                  <a:pos x="563" y="226"/>
                </a:cxn>
                <a:cxn ang="0">
                  <a:pos x="365" y="419"/>
                </a:cxn>
                <a:cxn ang="0">
                  <a:pos x="136" y="539"/>
                </a:cxn>
                <a:cxn ang="0">
                  <a:pos x="226" y="581"/>
                </a:cxn>
                <a:cxn ang="0">
                  <a:pos x="374" y="630"/>
                </a:cxn>
                <a:cxn ang="0">
                  <a:pos x="492" y="729"/>
                </a:cxn>
                <a:cxn ang="0">
                  <a:pos x="603" y="765"/>
                </a:cxn>
                <a:cxn ang="0">
                  <a:pos x="633" y="733"/>
                </a:cxn>
                <a:cxn ang="0">
                  <a:pos x="608" y="719"/>
                </a:cxn>
                <a:cxn ang="0">
                  <a:pos x="539" y="687"/>
                </a:cxn>
                <a:cxn ang="0">
                  <a:pos x="578" y="666"/>
                </a:cxn>
                <a:cxn ang="0">
                  <a:pos x="540" y="650"/>
                </a:cxn>
                <a:cxn ang="0">
                  <a:pos x="470" y="619"/>
                </a:cxn>
                <a:cxn ang="0">
                  <a:pos x="518" y="602"/>
                </a:cxn>
                <a:cxn ang="0">
                  <a:pos x="465" y="587"/>
                </a:cxn>
                <a:cxn ang="0">
                  <a:pos x="381" y="553"/>
                </a:cxn>
                <a:cxn ang="0">
                  <a:pos x="375" y="500"/>
                </a:cxn>
                <a:cxn ang="0">
                  <a:pos x="541" y="356"/>
                </a:cxn>
                <a:cxn ang="0">
                  <a:pos x="565" y="498"/>
                </a:cxn>
                <a:cxn ang="0">
                  <a:pos x="564" y="569"/>
                </a:cxn>
                <a:cxn ang="0">
                  <a:pos x="602" y="621"/>
                </a:cxn>
                <a:cxn ang="0">
                  <a:pos x="623" y="620"/>
                </a:cxn>
                <a:cxn ang="0">
                  <a:pos x="655" y="713"/>
                </a:cxn>
                <a:cxn ang="0">
                  <a:pos x="684" y="669"/>
                </a:cxn>
                <a:cxn ang="0">
                  <a:pos x="830" y="847"/>
                </a:cxn>
                <a:cxn ang="0">
                  <a:pos x="1050" y="1119"/>
                </a:cxn>
                <a:cxn ang="0">
                  <a:pos x="1330" y="1473"/>
                </a:cxn>
                <a:cxn ang="0">
                  <a:pos x="1604" y="1831"/>
                </a:cxn>
                <a:cxn ang="0">
                  <a:pos x="1608" y="2022"/>
                </a:cxn>
                <a:cxn ang="0">
                  <a:pos x="1331" y="1719"/>
                </a:cxn>
                <a:cxn ang="0">
                  <a:pos x="1049" y="1356"/>
                </a:cxn>
                <a:cxn ang="0">
                  <a:pos x="772" y="994"/>
                </a:cxn>
                <a:cxn ang="0">
                  <a:pos x="641" y="816"/>
                </a:cxn>
                <a:cxn ang="0">
                  <a:pos x="715" y="1030"/>
                </a:cxn>
                <a:cxn ang="0">
                  <a:pos x="1122" y="1569"/>
                </a:cxn>
                <a:cxn ang="0">
                  <a:pos x="1494" y="2040"/>
                </a:cxn>
                <a:cxn ang="0">
                  <a:pos x="1675" y="2110"/>
                </a:cxn>
                <a:cxn ang="0">
                  <a:pos x="1673" y="2030"/>
                </a:cxn>
                <a:cxn ang="0">
                  <a:pos x="1813" y="2207"/>
                </a:cxn>
                <a:cxn ang="0">
                  <a:pos x="1633" y="2171"/>
                </a:cxn>
                <a:cxn ang="0">
                  <a:pos x="1855" y="2279"/>
                </a:cxn>
                <a:cxn ang="0">
                  <a:pos x="1817" y="2004"/>
                </a:cxn>
              </a:cxnLst>
              <a:rect l="0" t="0" r="r" b="b"/>
              <a:pathLst>
                <a:path w="1888" h="2291">
                  <a:moveTo>
                    <a:pt x="1814" y="1991"/>
                  </a:moveTo>
                  <a:lnTo>
                    <a:pt x="1798" y="1970"/>
                  </a:lnTo>
                  <a:lnTo>
                    <a:pt x="1778" y="1946"/>
                  </a:lnTo>
                  <a:lnTo>
                    <a:pt x="1756" y="1917"/>
                  </a:lnTo>
                  <a:lnTo>
                    <a:pt x="1730" y="1885"/>
                  </a:lnTo>
                  <a:lnTo>
                    <a:pt x="1702" y="1849"/>
                  </a:lnTo>
                  <a:lnTo>
                    <a:pt x="1672" y="1811"/>
                  </a:lnTo>
                  <a:lnTo>
                    <a:pt x="1639" y="1770"/>
                  </a:lnTo>
                  <a:lnTo>
                    <a:pt x="1604" y="1727"/>
                  </a:lnTo>
                  <a:lnTo>
                    <a:pt x="1567" y="1681"/>
                  </a:lnTo>
                  <a:lnTo>
                    <a:pt x="1529" y="1633"/>
                  </a:lnTo>
                  <a:lnTo>
                    <a:pt x="1489" y="1583"/>
                  </a:lnTo>
                  <a:lnTo>
                    <a:pt x="1449" y="1531"/>
                  </a:lnTo>
                  <a:lnTo>
                    <a:pt x="1406" y="1478"/>
                  </a:lnTo>
                  <a:lnTo>
                    <a:pt x="1364" y="1425"/>
                  </a:lnTo>
                  <a:lnTo>
                    <a:pt x="1321" y="1370"/>
                  </a:lnTo>
                  <a:lnTo>
                    <a:pt x="1277" y="1315"/>
                  </a:lnTo>
                  <a:lnTo>
                    <a:pt x="1232" y="1259"/>
                  </a:lnTo>
                  <a:lnTo>
                    <a:pt x="1189" y="1204"/>
                  </a:lnTo>
                  <a:lnTo>
                    <a:pt x="1145" y="1149"/>
                  </a:lnTo>
                  <a:lnTo>
                    <a:pt x="1101" y="1094"/>
                  </a:lnTo>
                  <a:lnTo>
                    <a:pt x="1058" y="1039"/>
                  </a:lnTo>
                  <a:lnTo>
                    <a:pt x="1016" y="985"/>
                  </a:lnTo>
                  <a:lnTo>
                    <a:pt x="975" y="933"/>
                  </a:lnTo>
                  <a:lnTo>
                    <a:pt x="935" y="883"/>
                  </a:lnTo>
                  <a:lnTo>
                    <a:pt x="897" y="833"/>
                  </a:lnTo>
                  <a:lnTo>
                    <a:pt x="860" y="786"/>
                  </a:lnTo>
                  <a:lnTo>
                    <a:pt x="825" y="740"/>
                  </a:lnTo>
                  <a:lnTo>
                    <a:pt x="792" y="697"/>
                  </a:lnTo>
                  <a:lnTo>
                    <a:pt x="761" y="657"/>
                  </a:lnTo>
                  <a:lnTo>
                    <a:pt x="732" y="620"/>
                  </a:lnTo>
                  <a:lnTo>
                    <a:pt x="707" y="585"/>
                  </a:lnTo>
                  <a:lnTo>
                    <a:pt x="684" y="554"/>
                  </a:lnTo>
                  <a:lnTo>
                    <a:pt x="669" y="529"/>
                  </a:lnTo>
                  <a:lnTo>
                    <a:pt x="654" y="495"/>
                  </a:lnTo>
                  <a:lnTo>
                    <a:pt x="641" y="459"/>
                  </a:lnTo>
                  <a:lnTo>
                    <a:pt x="629" y="419"/>
                  </a:lnTo>
                  <a:lnTo>
                    <a:pt x="618" y="379"/>
                  </a:lnTo>
                  <a:lnTo>
                    <a:pt x="609" y="341"/>
                  </a:lnTo>
                  <a:lnTo>
                    <a:pt x="602" y="307"/>
                  </a:lnTo>
                  <a:lnTo>
                    <a:pt x="598" y="278"/>
                  </a:lnTo>
                  <a:lnTo>
                    <a:pt x="605" y="267"/>
                  </a:lnTo>
                  <a:lnTo>
                    <a:pt x="610" y="257"/>
                  </a:lnTo>
                  <a:lnTo>
                    <a:pt x="616" y="247"/>
                  </a:lnTo>
                  <a:lnTo>
                    <a:pt x="622" y="235"/>
                  </a:lnTo>
                  <a:lnTo>
                    <a:pt x="628" y="225"/>
                  </a:lnTo>
                  <a:lnTo>
                    <a:pt x="632" y="213"/>
                  </a:lnTo>
                  <a:lnTo>
                    <a:pt x="637" y="203"/>
                  </a:lnTo>
                  <a:lnTo>
                    <a:pt x="641" y="191"/>
                  </a:lnTo>
                  <a:lnTo>
                    <a:pt x="641" y="174"/>
                  </a:lnTo>
                  <a:lnTo>
                    <a:pt x="638" y="152"/>
                  </a:lnTo>
                  <a:lnTo>
                    <a:pt x="632" y="129"/>
                  </a:lnTo>
                  <a:lnTo>
                    <a:pt x="626" y="105"/>
                  </a:lnTo>
                  <a:lnTo>
                    <a:pt x="620" y="82"/>
                  </a:lnTo>
                  <a:lnTo>
                    <a:pt x="614" y="63"/>
                  </a:lnTo>
                  <a:lnTo>
                    <a:pt x="609" y="51"/>
                  </a:lnTo>
                  <a:lnTo>
                    <a:pt x="608" y="46"/>
                  </a:lnTo>
                  <a:lnTo>
                    <a:pt x="605" y="43"/>
                  </a:lnTo>
                  <a:lnTo>
                    <a:pt x="595" y="37"/>
                  </a:lnTo>
                  <a:lnTo>
                    <a:pt x="584" y="29"/>
                  </a:lnTo>
                  <a:lnTo>
                    <a:pt x="570" y="21"/>
                  </a:lnTo>
                  <a:lnTo>
                    <a:pt x="556" y="13"/>
                  </a:lnTo>
                  <a:lnTo>
                    <a:pt x="544" y="7"/>
                  </a:lnTo>
                  <a:lnTo>
                    <a:pt x="535" y="2"/>
                  </a:lnTo>
                  <a:lnTo>
                    <a:pt x="532" y="0"/>
                  </a:lnTo>
                  <a:lnTo>
                    <a:pt x="518" y="2"/>
                  </a:lnTo>
                  <a:lnTo>
                    <a:pt x="506" y="3"/>
                  </a:lnTo>
                  <a:lnTo>
                    <a:pt x="492" y="5"/>
                  </a:lnTo>
                  <a:lnTo>
                    <a:pt x="478" y="6"/>
                  </a:lnTo>
                  <a:lnTo>
                    <a:pt x="465" y="7"/>
                  </a:lnTo>
                  <a:lnTo>
                    <a:pt x="451" y="8"/>
                  </a:lnTo>
                  <a:lnTo>
                    <a:pt x="439" y="12"/>
                  </a:lnTo>
                  <a:lnTo>
                    <a:pt x="426" y="15"/>
                  </a:lnTo>
                  <a:lnTo>
                    <a:pt x="406" y="21"/>
                  </a:lnTo>
                  <a:lnTo>
                    <a:pt x="388" y="28"/>
                  </a:lnTo>
                  <a:lnTo>
                    <a:pt x="371" y="35"/>
                  </a:lnTo>
                  <a:lnTo>
                    <a:pt x="352" y="41"/>
                  </a:lnTo>
                  <a:lnTo>
                    <a:pt x="335" y="48"/>
                  </a:lnTo>
                  <a:lnTo>
                    <a:pt x="318" y="56"/>
                  </a:lnTo>
                  <a:lnTo>
                    <a:pt x="302" y="63"/>
                  </a:lnTo>
                  <a:lnTo>
                    <a:pt x="286" y="71"/>
                  </a:lnTo>
                  <a:lnTo>
                    <a:pt x="269" y="81"/>
                  </a:lnTo>
                  <a:lnTo>
                    <a:pt x="254" y="90"/>
                  </a:lnTo>
                  <a:lnTo>
                    <a:pt x="239" y="99"/>
                  </a:lnTo>
                  <a:lnTo>
                    <a:pt x="225" y="109"/>
                  </a:lnTo>
                  <a:lnTo>
                    <a:pt x="211" y="120"/>
                  </a:lnTo>
                  <a:lnTo>
                    <a:pt x="197" y="131"/>
                  </a:lnTo>
                  <a:lnTo>
                    <a:pt x="183" y="144"/>
                  </a:lnTo>
                  <a:lnTo>
                    <a:pt x="170" y="157"/>
                  </a:lnTo>
                  <a:lnTo>
                    <a:pt x="150" y="179"/>
                  </a:lnTo>
                  <a:lnTo>
                    <a:pt x="130" y="202"/>
                  </a:lnTo>
                  <a:lnTo>
                    <a:pt x="109" y="227"/>
                  </a:lnTo>
                  <a:lnTo>
                    <a:pt x="91" y="254"/>
                  </a:lnTo>
                  <a:lnTo>
                    <a:pt x="72" y="281"/>
                  </a:lnTo>
                  <a:lnTo>
                    <a:pt x="56" y="309"/>
                  </a:lnTo>
                  <a:lnTo>
                    <a:pt x="40" y="339"/>
                  </a:lnTo>
                  <a:lnTo>
                    <a:pt x="28" y="369"/>
                  </a:lnTo>
                  <a:lnTo>
                    <a:pt x="98" y="369"/>
                  </a:lnTo>
                  <a:lnTo>
                    <a:pt x="109" y="346"/>
                  </a:lnTo>
                  <a:lnTo>
                    <a:pt x="122" y="325"/>
                  </a:lnTo>
                  <a:lnTo>
                    <a:pt x="137" y="303"/>
                  </a:lnTo>
                  <a:lnTo>
                    <a:pt x="153" y="283"/>
                  </a:lnTo>
                  <a:lnTo>
                    <a:pt x="169" y="264"/>
                  </a:lnTo>
                  <a:lnTo>
                    <a:pt x="187" y="244"/>
                  </a:lnTo>
                  <a:lnTo>
                    <a:pt x="205" y="225"/>
                  </a:lnTo>
                  <a:lnTo>
                    <a:pt x="222" y="206"/>
                  </a:lnTo>
                  <a:lnTo>
                    <a:pt x="236" y="194"/>
                  </a:lnTo>
                  <a:lnTo>
                    <a:pt x="252" y="181"/>
                  </a:lnTo>
                  <a:lnTo>
                    <a:pt x="269" y="168"/>
                  </a:lnTo>
                  <a:lnTo>
                    <a:pt x="289" y="156"/>
                  </a:lnTo>
                  <a:lnTo>
                    <a:pt x="310" y="144"/>
                  </a:lnTo>
                  <a:lnTo>
                    <a:pt x="330" y="133"/>
                  </a:lnTo>
                  <a:lnTo>
                    <a:pt x="352" y="121"/>
                  </a:lnTo>
                  <a:lnTo>
                    <a:pt x="373" y="111"/>
                  </a:lnTo>
                  <a:lnTo>
                    <a:pt x="393" y="101"/>
                  </a:lnTo>
                  <a:lnTo>
                    <a:pt x="412" y="92"/>
                  </a:lnTo>
                  <a:lnTo>
                    <a:pt x="430" y="84"/>
                  </a:lnTo>
                  <a:lnTo>
                    <a:pt x="444" y="76"/>
                  </a:lnTo>
                  <a:lnTo>
                    <a:pt x="456" y="70"/>
                  </a:lnTo>
                  <a:lnTo>
                    <a:pt x="466" y="65"/>
                  </a:lnTo>
                  <a:lnTo>
                    <a:pt x="471" y="61"/>
                  </a:lnTo>
                  <a:lnTo>
                    <a:pt x="473" y="58"/>
                  </a:lnTo>
                  <a:lnTo>
                    <a:pt x="483" y="58"/>
                  </a:lnTo>
                  <a:lnTo>
                    <a:pt x="495" y="58"/>
                  </a:lnTo>
                  <a:lnTo>
                    <a:pt x="510" y="60"/>
                  </a:lnTo>
                  <a:lnTo>
                    <a:pt x="525" y="62"/>
                  </a:lnTo>
                  <a:lnTo>
                    <a:pt x="540" y="66"/>
                  </a:lnTo>
                  <a:lnTo>
                    <a:pt x="552" y="68"/>
                  </a:lnTo>
                  <a:lnTo>
                    <a:pt x="560" y="69"/>
                  </a:lnTo>
                  <a:lnTo>
                    <a:pt x="563" y="70"/>
                  </a:lnTo>
                  <a:lnTo>
                    <a:pt x="556" y="90"/>
                  </a:lnTo>
                  <a:lnTo>
                    <a:pt x="546" y="108"/>
                  </a:lnTo>
                  <a:lnTo>
                    <a:pt x="533" y="126"/>
                  </a:lnTo>
                  <a:lnTo>
                    <a:pt x="518" y="141"/>
                  </a:lnTo>
                  <a:lnTo>
                    <a:pt x="502" y="156"/>
                  </a:lnTo>
                  <a:lnTo>
                    <a:pt x="486" y="169"/>
                  </a:lnTo>
                  <a:lnTo>
                    <a:pt x="470" y="183"/>
                  </a:lnTo>
                  <a:lnTo>
                    <a:pt x="455" y="197"/>
                  </a:lnTo>
                  <a:lnTo>
                    <a:pt x="436" y="215"/>
                  </a:lnTo>
                  <a:lnTo>
                    <a:pt x="418" y="234"/>
                  </a:lnTo>
                  <a:lnTo>
                    <a:pt x="398" y="252"/>
                  </a:lnTo>
                  <a:lnTo>
                    <a:pt x="380" y="270"/>
                  </a:lnTo>
                  <a:lnTo>
                    <a:pt x="360" y="287"/>
                  </a:lnTo>
                  <a:lnTo>
                    <a:pt x="341" y="303"/>
                  </a:lnTo>
                  <a:lnTo>
                    <a:pt x="320" y="319"/>
                  </a:lnTo>
                  <a:lnTo>
                    <a:pt x="301" y="335"/>
                  </a:lnTo>
                  <a:lnTo>
                    <a:pt x="279" y="350"/>
                  </a:lnTo>
                  <a:lnTo>
                    <a:pt x="258" y="365"/>
                  </a:lnTo>
                  <a:lnTo>
                    <a:pt x="236" y="379"/>
                  </a:lnTo>
                  <a:lnTo>
                    <a:pt x="214" y="393"/>
                  </a:lnTo>
                  <a:lnTo>
                    <a:pt x="191" y="407"/>
                  </a:lnTo>
                  <a:lnTo>
                    <a:pt x="168" y="419"/>
                  </a:lnTo>
                  <a:lnTo>
                    <a:pt x="145" y="432"/>
                  </a:lnTo>
                  <a:lnTo>
                    <a:pt x="121" y="444"/>
                  </a:lnTo>
                  <a:lnTo>
                    <a:pt x="116" y="446"/>
                  </a:lnTo>
                  <a:lnTo>
                    <a:pt x="110" y="447"/>
                  </a:lnTo>
                  <a:lnTo>
                    <a:pt x="106" y="449"/>
                  </a:lnTo>
                  <a:lnTo>
                    <a:pt x="100" y="449"/>
                  </a:lnTo>
                  <a:lnTo>
                    <a:pt x="96" y="451"/>
                  </a:lnTo>
                  <a:lnTo>
                    <a:pt x="90" y="451"/>
                  </a:lnTo>
                  <a:lnTo>
                    <a:pt x="84" y="452"/>
                  </a:lnTo>
                  <a:lnTo>
                    <a:pt x="78" y="452"/>
                  </a:lnTo>
                  <a:lnTo>
                    <a:pt x="81" y="433"/>
                  </a:lnTo>
                  <a:lnTo>
                    <a:pt x="85" y="410"/>
                  </a:lnTo>
                  <a:lnTo>
                    <a:pt x="92" y="387"/>
                  </a:lnTo>
                  <a:lnTo>
                    <a:pt x="98" y="369"/>
                  </a:lnTo>
                  <a:lnTo>
                    <a:pt x="28" y="369"/>
                  </a:lnTo>
                  <a:lnTo>
                    <a:pt x="19" y="395"/>
                  </a:lnTo>
                  <a:lnTo>
                    <a:pt x="10" y="426"/>
                  </a:lnTo>
                  <a:lnTo>
                    <a:pt x="3" y="457"/>
                  </a:lnTo>
                  <a:lnTo>
                    <a:pt x="0" y="484"/>
                  </a:lnTo>
                  <a:lnTo>
                    <a:pt x="39" y="513"/>
                  </a:lnTo>
                  <a:lnTo>
                    <a:pt x="46" y="517"/>
                  </a:lnTo>
                  <a:lnTo>
                    <a:pt x="120" y="517"/>
                  </a:lnTo>
                  <a:lnTo>
                    <a:pt x="119" y="516"/>
                  </a:lnTo>
                  <a:lnTo>
                    <a:pt x="117" y="515"/>
                  </a:lnTo>
                  <a:lnTo>
                    <a:pt x="116" y="514"/>
                  </a:lnTo>
                  <a:lnTo>
                    <a:pt x="115" y="513"/>
                  </a:lnTo>
                  <a:lnTo>
                    <a:pt x="114" y="512"/>
                  </a:lnTo>
                  <a:lnTo>
                    <a:pt x="114" y="510"/>
                  </a:lnTo>
                  <a:lnTo>
                    <a:pt x="113" y="509"/>
                  </a:lnTo>
                  <a:lnTo>
                    <a:pt x="112" y="508"/>
                  </a:lnTo>
                  <a:lnTo>
                    <a:pt x="130" y="502"/>
                  </a:lnTo>
                  <a:lnTo>
                    <a:pt x="148" y="495"/>
                  </a:lnTo>
                  <a:lnTo>
                    <a:pt x="166" y="487"/>
                  </a:lnTo>
                  <a:lnTo>
                    <a:pt x="184" y="479"/>
                  </a:lnTo>
                  <a:lnTo>
                    <a:pt x="200" y="470"/>
                  </a:lnTo>
                  <a:lnTo>
                    <a:pt x="218" y="460"/>
                  </a:lnTo>
                  <a:lnTo>
                    <a:pt x="234" y="449"/>
                  </a:lnTo>
                  <a:lnTo>
                    <a:pt x="251" y="439"/>
                  </a:lnTo>
                  <a:lnTo>
                    <a:pt x="267" y="428"/>
                  </a:lnTo>
                  <a:lnTo>
                    <a:pt x="283" y="417"/>
                  </a:lnTo>
                  <a:lnTo>
                    <a:pt x="298" y="404"/>
                  </a:lnTo>
                  <a:lnTo>
                    <a:pt x="314" y="393"/>
                  </a:lnTo>
                  <a:lnTo>
                    <a:pt x="329" y="381"/>
                  </a:lnTo>
                  <a:lnTo>
                    <a:pt x="345" y="370"/>
                  </a:lnTo>
                  <a:lnTo>
                    <a:pt x="362" y="358"/>
                  </a:lnTo>
                  <a:lnTo>
                    <a:pt x="377" y="347"/>
                  </a:lnTo>
                  <a:lnTo>
                    <a:pt x="393" y="335"/>
                  </a:lnTo>
                  <a:lnTo>
                    <a:pt x="408" y="323"/>
                  </a:lnTo>
                  <a:lnTo>
                    <a:pt x="423" y="310"/>
                  </a:lnTo>
                  <a:lnTo>
                    <a:pt x="438" y="297"/>
                  </a:lnTo>
                  <a:lnTo>
                    <a:pt x="453" y="283"/>
                  </a:lnTo>
                  <a:lnTo>
                    <a:pt x="466" y="270"/>
                  </a:lnTo>
                  <a:lnTo>
                    <a:pt x="480" y="256"/>
                  </a:lnTo>
                  <a:lnTo>
                    <a:pt x="494" y="242"/>
                  </a:lnTo>
                  <a:lnTo>
                    <a:pt x="508" y="227"/>
                  </a:lnTo>
                  <a:lnTo>
                    <a:pt x="521" y="212"/>
                  </a:lnTo>
                  <a:lnTo>
                    <a:pt x="533" y="197"/>
                  </a:lnTo>
                  <a:lnTo>
                    <a:pt x="546" y="182"/>
                  </a:lnTo>
                  <a:lnTo>
                    <a:pt x="559" y="166"/>
                  </a:lnTo>
                  <a:lnTo>
                    <a:pt x="571" y="151"/>
                  </a:lnTo>
                  <a:lnTo>
                    <a:pt x="583" y="135"/>
                  </a:lnTo>
                  <a:lnTo>
                    <a:pt x="594" y="119"/>
                  </a:lnTo>
                  <a:lnTo>
                    <a:pt x="595" y="134"/>
                  </a:lnTo>
                  <a:lnTo>
                    <a:pt x="597" y="151"/>
                  </a:lnTo>
                  <a:lnTo>
                    <a:pt x="595" y="168"/>
                  </a:lnTo>
                  <a:lnTo>
                    <a:pt x="591" y="183"/>
                  </a:lnTo>
                  <a:lnTo>
                    <a:pt x="577" y="205"/>
                  </a:lnTo>
                  <a:lnTo>
                    <a:pt x="563" y="226"/>
                  </a:lnTo>
                  <a:lnTo>
                    <a:pt x="548" y="247"/>
                  </a:lnTo>
                  <a:lnTo>
                    <a:pt x="532" y="266"/>
                  </a:lnTo>
                  <a:lnTo>
                    <a:pt x="516" y="286"/>
                  </a:lnTo>
                  <a:lnTo>
                    <a:pt x="499" y="304"/>
                  </a:lnTo>
                  <a:lnTo>
                    <a:pt x="480" y="321"/>
                  </a:lnTo>
                  <a:lnTo>
                    <a:pt x="463" y="339"/>
                  </a:lnTo>
                  <a:lnTo>
                    <a:pt x="443" y="356"/>
                  </a:lnTo>
                  <a:lnTo>
                    <a:pt x="424" y="372"/>
                  </a:lnTo>
                  <a:lnTo>
                    <a:pt x="404" y="388"/>
                  </a:lnTo>
                  <a:lnTo>
                    <a:pt x="385" y="404"/>
                  </a:lnTo>
                  <a:lnTo>
                    <a:pt x="365" y="419"/>
                  </a:lnTo>
                  <a:lnTo>
                    <a:pt x="344" y="434"/>
                  </a:lnTo>
                  <a:lnTo>
                    <a:pt x="324" y="449"/>
                  </a:lnTo>
                  <a:lnTo>
                    <a:pt x="303" y="464"/>
                  </a:lnTo>
                  <a:lnTo>
                    <a:pt x="284" y="477"/>
                  </a:lnTo>
                  <a:lnTo>
                    <a:pt x="265" y="491"/>
                  </a:lnTo>
                  <a:lnTo>
                    <a:pt x="244" y="504"/>
                  </a:lnTo>
                  <a:lnTo>
                    <a:pt x="225" y="515"/>
                  </a:lnTo>
                  <a:lnTo>
                    <a:pt x="203" y="525"/>
                  </a:lnTo>
                  <a:lnTo>
                    <a:pt x="181" y="534"/>
                  </a:lnTo>
                  <a:lnTo>
                    <a:pt x="159" y="538"/>
                  </a:lnTo>
                  <a:lnTo>
                    <a:pt x="136" y="539"/>
                  </a:lnTo>
                  <a:lnTo>
                    <a:pt x="134" y="536"/>
                  </a:lnTo>
                  <a:lnTo>
                    <a:pt x="129" y="529"/>
                  </a:lnTo>
                  <a:lnTo>
                    <a:pt x="123" y="522"/>
                  </a:lnTo>
                  <a:lnTo>
                    <a:pt x="120" y="517"/>
                  </a:lnTo>
                  <a:lnTo>
                    <a:pt x="46" y="517"/>
                  </a:lnTo>
                  <a:lnTo>
                    <a:pt x="167" y="607"/>
                  </a:lnTo>
                  <a:lnTo>
                    <a:pt x="177" y="604"/>
                  </a:lnTo>
                  <a:lnTo>
                    <a:pt x="189" y="598"/>
                  </a:lnTo>
                  <a:lnTo>
                    <a:pt x="201" y="592"/>
                  </a:lnTo>
                  <a:lnTo>
                    <a:pt x="213" y="587"/>
                  </a:lnTo>
                  <a:lnTo>
                    <a:pt x="226" y="581"/>
                  </a:lnTo>
                  <a:lnTo>
                    <a:pt x="237" y="575"/>
                  </a:lnTo>
                  <a:lnTo>
                    <a:pt x="249" y="569"/>
                  </a:lnTo>
                  <a:lnTo>
                    <a:pt x="258" y="565"/>
                  </a:lnTo>
                  <a:lnTo>
                    <a:pt x="268" y="568"/>
                  </a:lnTo>
                  <a:lnTo>
                    <a:pt x="280" y="574"/>
                  </a:lnTo>
                  <a:lnTo>
                    <a:pt x="294" y="581"/>
                  </a:lnTo>
                  <a:lnTo>
                    <a:pt x="309" y="589"/>
                  </a:lnTo>
                  <a:lnTo>
                    <a:pt x="324" y="598"/>
                  </a:lnTo>
                  <a:lnTo>
                    <a:pt x="340" y="608"/>
                  </a:lnTo>
                  <a:lnTo>
                    <a:pt x="357" y="619"/>
                  </a:lnTo>
                  <a:lnTo>
                    <a:pt x="374" y="630"/>
                  </a:lnTo>
                  <a:lnTo>
                    <a:pt x="390" y="642"/>
                  </a:lnTo>
                  <a:lnTo>
                    <a:pt x="406" y="652"/>
                  </a:lnTo>
                  <a:lnTo>
                    <a:pt x="423" y="664"/>
                  </a:lnTo>
                  <a:lnTo>
                    <a:pt x="436" y="675"/>
                  </a:lnTo>
                  <a:lnTo>
                    <a:pt x="450" y="686"/>
                  </a:lnTo>
                  <a:lnTo>
                    <a:pt x="462" y="696"/>
                  </a:lnTo>
                  <a:lnTo>
                    <a:pt x="471" y="705"/>
                  </a:lnTo>
                  <a:lnTo>
                    <a:pt x="479" y="713"/>
                  </a:lnTo>
                  <a:lnTo>
                    <a:pt x="481" y="716"/>
                  </a:lnTo>
                  <a:lnTo>
                    <a:pt x="485" y="721"/>
                  </a:lnTo>
                  <a:lnTo>
                    <a:pt x="492" y="729"/>
                  </a:lnTo>
                  <a:lnTo>
                    <a:pt x="500" y="741"/>
                  </a:lnTo>
                  <a:lnTo>
                    <a:pt x="510" y="755"/>
                  </a:lnTo>
                  <a:lnTo>
                    <a:pt x="521" y="770"/>
                  </a:lnTo>
                  <a:lnTo>
                    <a:pt x="533" y="787"/>
                  </a:lnTo>
                  <a:lnTo>
                    <a:pt x="547" y="805"/>
                  </a:lnTo>
                  <a:lnTo>
                    <a:pt x="635" y="805"/>
                  </a:lnTo>
                  <a:lnTo>
                    <a:pt x="629" y="797"/>
                  </a:lnTo>
                  <a:lnTo>
                    <a:pt x="623" y="789"/>
                  </a:lnTo>
                  <a:lnTo>
                    <a:pt x="616" y="781"/>
                  </a:lnTo>
                  <a:lnTo>
                    <a:pt x="610" y="773"/>
                  </a:lnTo>
                  <a:lnTo>
                    <a:pt x="603" y="765"/>
                  </a:lnTo>
                  <a:lnTo>
                    <a:pt x="598" y="757"/>
                  </a:lnTo>
                  <a:lnTo>
                    <a:pt x="592" y="750"/>
                  </a:lnTo>
                  <a:lnTo>
                    <a:pt x="587" y="743"/>
                  </a:lnTo>
                  <a:lnTo>
                    <a:pt x="593" y="742"/>
                  </a:lnTo>
                  <a:lnTo>
                    <a:pt x="599" y="741"/>
                  </a:lnTo>
                  <a:lnTo>
                    <a:pt x="605" y="740"/>
                  </a:lnTo>
                  <a:lnTo>
                    <a:pt x="610" y="739"/>
                  </a:lnTo>
                  <a:lnTo>
                    <a:pt x="616" y="737"/>
                  </a:lnTo>
                  <a:lnTo>
                    <a:pt x="622" y="736"/>
                  </a:lnTo>
                  <a:lnTo>
                    <a:pt x="628" y="734"/>
                  </a:lnTo>
                  <a:lnTo>
                    <a:pt x="633" y="733"/>
                  </a:lnTo>
                  <a:lnTo>
                    <a:pt x="635" y="733"/>
                  </a:lnTo>
                  <a:lnTo>
                    <a:pt x="636" y="732"/>
                  </a:lnTo>
                  <a:lnTo>
                    <a:pt x="637" y="731"/>
                  </a:lnTo>
                  <a:lnTo>
                    <a:pt x="637" y="729"/>
                  </a:lnTo>
                  <a:lnTo>
                    <a:pt x="636" y="728"/>
                  </a:lnTo>
                  <a:lnTo>
                    <a:pt x="635" y="727"/>
                  </a:lnTo>
                  <a:lnTo>
                    <a:pt x="633" y="726"/>
                  </a:lnTo>
                  <a:lnTo>
                    <a:pt x="632" y="726"/>
                  </a:lnTo>
                  <a:lnTo>
                    <a:pt x="624" y="722"/>
                  </a:lnTo>
                  <a:lnTo>
                    <a:pt x="616" y="720"/>
                  </a:lnTo>
                  <a:lnTo>
                    <a:pt x="608" y="719"/>
                  </a:lnTo>
                  <a:lnTo>
                    <a:pt x="600" y="718"/>
                  </a:lnTo>
                  <a:lnTo>
                    <a:pt x="591" y="718"/>
                  </a:lnTo>
                  <a:lnTo>
                    <a:pt x="583" y="718"/>
                  </a:lnTo>
                  <a:lnTo>
                    <a:pt x="573" y="718"/>
                  </a:lnTo>
                  <a:lnTo>
                    <a:pt x="565" y="718"/>
                  </a:lnTo>
                  <a:lnTo>
                    <a:pt x="561" y="712"/>
                  </a:lnTo>
                  <a:lnTo>
                    <a:pt x="556" y="708"/>
                  </a:lnTo>
                  <a:lnTo>
                    <a:pt x="553" y="702"/>
                  </a:lnTo>
                  <a:lnTo>
                    <a:pt x="548" y="697"/>
                  </a:lnTo>
                  <a:lnTo>
                    <a:pt x="544" y="691"/>
                  </a:lnTo>
                  <a:lnTo>
                    <a:pt x="539" y="687"/>
                  </a:lnTo>
                  <a:lnTo>
                    <a:pt x="534" y="681"/>
                  </a:lnTo>
                  <a:lnTo>
                    <a:pt x="530" y="676"/>
                  </a:lnTo>
                  <a:lnTo>
                    <a:pt x="535" y="675"/>
                  </a:lnTo>
                  <a:lnTo>
                    <a:pt x="541" y="674"/>
                  </a:lnTo>
                  <a:lnTo>
                    <a:pt x="547" y="673"/>
                  </a:lnTo>
                  <a:lnTo>
                    <a:pt x="554" y="672"/>
                  </a:lnTo>
                  <a:lnTo>
                    <a:pt x="560" y="671"/>
                  </a:lnTo>
                  <a:lnTo>
                    <a:pt x="565" y="669"/>
                  </a:lnTo>
                  <a:lnTo>
                    <a:pt x="571" y="667"/>
                  </a:lnTo>
                  <a:lnTo>
                    <a:pt x="577" y="666"/>
                  </a:lnTo>
                  <a:lnTo>
                    <a:pt x="578" y="666"/>
                  </a:lnTo>
                  <a:lnTo>
                    <a:pt x="579" y="665"/>
                  </a:lnTo>
                  <a:lnTo>
                    <a:pt x="580" y="664"/>
                  </a:lnTo>
                  <a:lnTo>
                    <a:pt x="580" y="663"/>
                  </a:lnTo>
                  <a:lnTo>
                    <a:pt x="579" y="661"/>
                  </a:lnTo>
                  <a:lnTo>
                    <a:pt x="578" y="660"/>
                  </a:lnTo>
                  <a:lnTo>
                    <a:pt x="577" y="659"/>
                  </a:lnTo>
                  <a:lnTo>
                    <a:pt x="576" y="659"/>
                  </a:lnTo>
                  <a:lnTo>
                    <a:pt x="567" y="656"/>
                  </a:lnTo>
                  <a:lnTo>
                    <a:pt x="559" y="653"/>
                  </a:lnTo>
                  <a:lnTo>
                    <a:pt x="549" y="651"/>
                  </a:lnTo>
                  <a:lnTo>
                    <a:pt x="540" y="650"/>
                  </a:lnTo>
                  <a:lnTo>
                    <a:pt x="532" y="650"/>
                  </a:lnTo>
                  <a:lnTo>
                    <a:pt x="523" y="650"/>
                  </a:lnTo>
                  <a:lnTo>
                    <a:pt x="514" y="650"/>
                  </a:lnTo>
                  <a:lnTo>
                    <a:pt x="504" y="651"/>
                  </a:lnTo>
                  <a:lnTo>
                    <a:pt x="500" y="646"/>
                  </a:lnTo>
                  <a:lnTo>
                    <a:pt x="495" y="642"/>
                  </a:lnTo>
                  <a:lnTo>
                    <a:pt x="491" y="637"/>
                  </a:lnTo>
                  <a:lnTo>
                    <a:pt x="485" y="633"/>
                  </a:lnTo>
                  <a:lnTo>
                    <a:pt x="480" y="628"/>
                  </a:lnTo>
                  <a:lnTo>
                    <a:pt x="476" y="623"/>
                  </a:lnTo>
                  <a:lnTo>
                    <a:pt x="470" y="619"/>
                  </a:lnTo>
                  <a:lnTo>
                    <a:pt x="465" y="614"/>
                  </a:lnTo>
                  <a:lnTo>
                    <a:pt x="472" y="613"/>
                  </a:lnTo>
                  <a:lnTo>
                    <a:pt x="478" y="612"/>
                  </a:lnTo>
                  <a:lnTo>
                    <a:pt x="485" y="611"/>
                  </a:lnTo>
                  <a:lnTo>
                    <a:pt x="491" y="610"/>
                  </a:lnTo>
                  <a:lnTo>
                    <a:pt x="496" y="608"/>
                  </a:lnTo>
                  <a:lnTo>
                    <a:pt x="503" y="607"/>
                  </a:lnTo>
                  <a:lnTo>
                    <a:pt x="509" y="605"/>
                  </a:lnTo>
                  <a:lnTo>
                    <a:pt x="516" y="604"/>
                  </a:lnTo>
                  <a:lnTo>
                    <a:pt x="517" y="603"/>
                  </a:lnTo>
                  <a:lnTo>
                    <a:pt x="518" y="602"/>
                  </a:lnTo>
                  <a:lnTo>
                    <a:pt x="519" y="600"/>
                  </a:lnTo>
                  <a:lnTo>
                    <a:pt x="519" y="599"/>
                  </a:lnTo>
                  <a:lnTo>
                    <a:pt x="519" y="598"/>
                  </a:lnTo>
                  <a:lnTo>
                    <a:pt x="518" y="597"/>
                  </a:lnTo>
                  <a:lnTo>
                    <a:pt x="517" y="596"/>
                  </a:lnTo>
                  <a:lnTo>
                    <a:pt x="516" y="596"/>
                  </a:lnTo>
                  <a:lnTo>
                    <a:pt x="506" y="592"/>
                  </a:lnTo>
                  <a:lnTo>
                    <a:pt x="496" y="590"/>
                  </a:lnTo>
                  <a:lnTo>
                    <a:pt x="486" y="588"/>
                  </a:lnTo>
                  <a:lnTo>
                    <a:pt x="476" y="587"/>
                  </a:lnTo>
                  <a:lnTo>
                    <a:pt x="465" y="587"/>
                  </a:lnTo>
                  <a:lnTo>
                    <a:pt x="455" y="588"/>
                  </a:lnTo>
                  <a:lnTo>
                    <a:pt x="444" y="588"/>
                  </a:lnTo>
                  <a:lnTo>
                    <a:pt x="434" y="589"/>
                  </a:lnTo>
                  <a:lnTo>
                    <a:pt x="427" y="584"/>
                  </a:lnTo>
                  <a:lnTo>
                    <a:pt x="421" y="580"/>
                  </a:lnTo>
                  <a:lnTo>
                    <a:pt x="415" y="575"/>
                  </a:lnTo>
                  <a:lnTo>
                    <a:pt x="408" y="570"/>
                  </a:lnTo>
                  <a:lnTo>
                    <a:pt x="402" y="566"/>
                  </a:lnTo>
                  <a:lnTo>
                    <a:pt x="395" y="561"/>
                  </a:lnTo>
                  <a:lnTo>
                    <a:pt x="388" y="557"/>
                  </a:lnTo>
                  <a:lnTo>
                    <a:pt x="381" y="553"/>
                  </a:lnTo>
                  <a:lnTo>
                    <a:pt x="374" y="548"/>
                  </a:lnTo>
                  <a:lnTo>
                    <a:pt x="367" y="545"/>
                  </a:lnTo>
                  <a:lnTo>
                    <a:pt x="360" y="542"/>
                  </a:lnTo>
                  <a:lnTo>
                    <a:pt x="354" y="539"/>
                  </a:lnTo>
                  <a:lnTo>
                    <a:pt x="347" y="537"/>
                  </a:lnTo>
                  <a:lnTo>
                    <a:pt x="339" y="535"/>
                  </a:lnTo>
                  <a:lnTo>
                    <a:pt x="332" y="532"/>
                  </a:lnTo>
                  <a:lnTo>
                    <a:pt x="324" y="531"/>
                  </a:lnTo>
                  <a:lnTo>
                    <a:pt x="341" y="521"/>
                  </a:lnTo>
                  <a:lnTo>
                    <a:pt x="358" y="510"/>
                  </a:lnTo>
                  <a:lnTo>
                    <a:pt x="375" y="500"/>
                  </a:lnTo>
                  <a:lnTo>
                    <a:pt x="393" y="489"/>
                  </a:lnTo>
                  <a:lnTo>
                    <a:pt x="409" y="477"/>
                  </a:lnTo>
                  <a:lnTo>
                    <a:pt x="425" y="466"/>
                  </a:lnTo>
                  <a:lnTo>
                    <a:pt x="441" y="453"/>
                  </a:lnTo>
                  <a:lnTo>
                    <a:pt x="456" y="440"/>
                  </a:lnTo>
                  <a:lnTo>
                    <a:pt x="471" y="428"/>
                  </a:lnTo>
                  <a:lnTo>
                    <a:pt x="486" y="414"/>
                  </a:lnTo>
                  <a:lnTo>
                    <a:pt x="500" y="400"/>
                  </a:lnTo>
                  <a:lnTo>
                    <a:pt x="515" y="386"/>
                  </a:lnTo>
                  <a:lnTo>
                    <a:pt x="527" y="371"/>
                  </a:lnTo>
                  <a:lnTo>
                    <a:pt x="541" y="356"/>
                  </a:lnTo>
                  <a:lnTo>
                    <a:pt x="553" y="341"/>
                  </a:lnTo>
                  <a:lnTo>
                    <a:pt x="565" y="325"/>
                  </a:lnTo>
                  <a:lnTo>
                    <a:pt x="559" y="354"/>
                  </a:lnTo>
                  <a:lnTo>
                    <a:pt x="555" y="383"/>
                  </a:lnTo>
                  <a:lnTo>
                    <a:pt x="555" y="413"/>
                  </a:lnTo>
                  <a:lnTo>
                    <a:pt x="561" y="441"/>
                  </a:lnTo>
                  <a:lnTo>
                    <a:pt x="564" y="449"/>
                  </a:lnTo>
                  <a:lnTo>
                    <a:pt x="568" y="459"/>
                  </a:lnTo>
                  <a:lnTo>
                    <a:pt x="570" y="467"/>
                  </a:lnTo>
                  <a:lnTo>
                    <a:pt x="573" y="476"/>
                  </a:lnTo>
                  <a:lnTo>
                    <a:pt x="565" y="498"/>
                  </a:lnTo>
                  <a:lnTo>
                    <a:pt x="560" y="521"/>
                  </a:lnTo>
                  <a:lnTo>
                    <a:pt x="556" y="543"/>
                  </a:lnTo>
                  <a:lnTo>
                    <a:pt x="557" y="567"/>
                  </a:lnTo>
                  <a:lnTo>
                    <a:pt x="557" y="568"/>
                  </a:lnTo>
                  <a:lnTo>
                    <a:pt x="557" y="570"/>
                  </a:lnTo>
                  <a:lnTo>
                    <a:pt x="559" y="572"/>
                  </a:lnTo>
                  <a:lnTo>
                    <a:pt x="560" y="572"/>
                  </a:lnTo>
                  <a:lnTo>
                    <a:pt x="561" y="572"/>
                  </a:lnTo>
                  <a:lnTo>
                    <a:pt x="562" y="572"/>
                  </a:lnTo>
                  <a:lnTo>
                    <a:pt x="563" y="570"/>
                  </a:lnTo>
                  <a:lnTo>
                    <a:pt x="564" y="569"/>
                  </a:lnTo>
                  <a:lnTo>
                    <a:pt x="571" y="557"/>
                  </a:lnTo>
                  <a:lnTo>
                    <a:pt x="578" y="543"/>
                  </a:lnTo>
                  <a:lnTo>
                    <a:pt x="584" y="529"/>
                  </a:lnTo>
                  <a:lnTo>
                    <a:pt x="590" y="515"/>
                  </a:lnTo>
                  <a:lnTo>
                    <a:pt x="595" y="527"/>
                  </a:lnTo>
                  <a:lnTo>
                    <a:pt x="602" y="539"/>
                  </a:lnTo>
                  <a:lnTo>
                    <a:pt x="608" y="551"/>
                  </a:lnTo>
                  <a:lnTo>
                    <a:pt x="615" y="563"/>
                  </a:lnTo>
                  <a:lnTo>
                    <a:pt x="609" y="583"/>
                  </a:lnTo>
                  <a:lnTo>
                    <a:pt x="605" y="602"/>
                  </a:lnTo>
                  <a:lnTo>
                    <a:pt x="602" y="621"/>
                  </a:lnTo>
                  <a:lnTo>
                    <a:pt x="603" y="641"/>
                  </a:lnTo>
                  <a:lnTo>
                    <a:pt x="603" y="642"/>
                  </a:lnTo>
                  <a:lnTo>
                    <a:pt x="605" y="644"/>
                  </a:lnTo>
                  <a:lnTo>
                    <a:pt x="605" y="645"/>
                  </a:lnTo>
                  <a:lnTo>
                    <a:pt x="606" y="645"/>
                  </a:lnTo>
                  <a:lnTo>
                    <a:pt x="607" y="645"/>
                  </a:lnTo>
                  <a:lnTo>
                    <a:pt x="609" y="645"/>
                  </a:lnTo>
                  <a:lnTo>
                    <a:pt x="610" y="644"/>
                  </a:lnTo>
                  <a:lnTo>
                    <a:pt x="610" y="643"/>
                  </a:lnTo>
                  <a:lnTo>
                    <a:pt x="617" y="631"/>
                  </a:lnTo>
                  <a:lnTo>
                    <a:pt x="623" y="620"/>
                  </a:lnTo>
                  <a:lnTo>
                    <a:pt x="629" y="607"/>
                  </a:lnTo>
                  <a:lnTo>
                    <a:pt x="633" y="596"/>
                  </a:lnTo>
                  <a:lnTo>
                    <a:pt x="641" y="607"/>
                  </a:lnTo>
                  <a:lnTo>
                    <a:pt x="650" y="619"/>
                  </a:lnTo>
                  <a:lnTo>
                    <a:pt x="656" y="630"/>
                  </a:lnTo>
                  <a:lnTo>
                    <a:pt x="664" y="642"/>
                  </a:lnTo>
                  <a:lnTo>
                    <a:pt x="659" y="659"/>
                  </a:lnTo>
                  <a:lnTo>
                    <a:pt x="655" y="676"/>
                  </a:lnTo>
                  <a:lnTo>
                    <a:pt x="654" y="694"/>
                  </a:lnTo>
                  <a:lnTo>
                    <a:pt x="655" y="712"/>
                  </a:lnTo>
                  <a:lnTo>
                    <a:pt x="655" y="713"/>
                  </a:lnTo>
                  <a:lnTo>
                    <a:pt x="655" y="716"/>
                  </a:lnTo>
                  <a:lnTo>
                    <a:pt x="656" y="717"/>
                  </a:lnTo>
                  <a:lnTo>
                    <a:pt x="658" y="717"/>
                  </a:lnTo>
                  <a:lnTo>
                    <a:pt x="659" y="717"/>
                  </a:lnTo>
                  <a:lnTo>
                    <a:pt x="660" y="717"/>
                  </a:lnTo>
                  <a:lnTo>
                    <a:pt x="661" y="716"/>
                  </a:lnTo>
                  <a:lnTo>
                    <a:pt x="662" y="714"/>
                  </a:lnTo>
                  <a:lnTo>
                    <a:pt x="668" y="704"/>
                  </a:lnTo>
                  <a:lnTo>
                    <a:pt x="674" y="693"/>
                  </a:lnTo>
                  <a:lnTo>
                    <a:pt x="679" y="681"/>
                  </a:lnTo>
                  <a:lnTo>
                    <a:pt x="684" y="669"/>
                  </a:lnTo>
                  <a:lnTo>
                    <a:pt x="697" y="686"/>
                  </a:lnTo>
                  <a:lnTo>
                    <a:pt x="709" y="703"/>
                  </a:lnTo>
                  <a:lnTo>
                    <a:pt x="722" y="719"/>
                  </a:lnTo>
                  <a:lnTo>
                    <a:pt x="736" y="735"/>
                  </a:lnTo>
                  <a:lnTo>
                    <a:pt x="750" y="751"/>
                  </a:lnTo>
                  <a:lnTo>
                    <a:pt x="762" y="767"/>
                  </a:lnTo>
                  <a:lnTo>
                    <a:pt x="776" y="784"/>
                  </a:lnTo>
                  <a:lnTo>
                    <a:pt x="790" y="800"/>
                  </a:lnTo>
                  <a:lnTo>
                    <a:pt x="804" y="815"/>
                  </a:lnTo>
                  <a:lnTo>
                    <a:pt x="817" y="831"/>
                  </a:lnTo>
                  <a:lnTo>
                    <a:pt x="830" y="847"/>
                  </a:lnTo>
                  <a:lnTo>
                    <a:pt x="844" y="863"/>
                  </a:lnTo>
                  <a:lnTo>
                    <a:pt x="858" y="879"/>
                  </a:lnTo>
                  <a:lnTo>
                    <a:pt x="871" y="894"/>
                  </a:lnTo>
                  <a:lnTo>
                    <a:pt x="884" y="910"/>
                  </a:lnTo>
                  <a:lnTo>
                    <a:pt x="897" y="926"/>
                  </a:lnTo>
                  <a:lnTo>
                    <a:pt x="922" y="959"/>
                  </a:lnTo>
                  <a:lnTo>
                    <a:pt x="948" y="991"/>
                  </a:lnTo>
                  <a:lnTo>
                    <a:pt x="974" y="1022"/>
                  </a:lnTo>
                  <a:lnTo>
                    <a:pt x="1000" y="1054"/>
                  </a:lnTo>
                  <a:lnTo>
                    <a:pt x="1025" y="1087"/>
                  </a:lnTo>
                  <a:lnTo>
                    <a:pt x="1050" y="1119"/>
                  </a:lnTo>
                  <a:lnTo>
                    <a:pt x="1077" y="1151"/>
                  </a:lnTo>
                  <a:lnTo>
                    <a:pt x="1102" y="1182"/>
                  </a:lnTo>
                  <a:lnTo>
                    <a:pt x="1127" y="1215"/>
                  </a:lnTo>
                  <a:lnTo>
                    <a:pt x="1153" y="1247"/>
                  </a:lnTo>
                  <a:lnTo>
                    <a:pt x="1178" y="1279"/>
                  </a:lnTo>
                  <a:lnTo>
                    <a:pt x="1204" y="1311"/>
                  </a:lnTo>
                  <a:lnTo>
                    <a:pt x="1229" y="1344"/>
                  </a:lnTo>
                  <a:lnTo>
                    <a:pt x="1254" y="1376"/>
                  </a:lnTo>
                  <a:lnTo>
                    <a:pt x="1280" y="1408"/>
                  </a:lnTo>
                  <a:lnTo>
                    <a:pt x="1305" y="1439"/>
                  </a:lnTo>
                  <a:lnTo>
                    <a:pt x="1330" y="1473"/>
                  </a:lnTo>
                  <a:lnTo>
                    <a:pt x="1356" y="1505"/>
                  </a:lnTo>
                  <a:lnTo>
                    <a:pt x="1381" y="1537"/>
                  </a:lnTo>
                  <a:lnTo>
                    <a:pt x="1406" y="1569"/>
                  </a:lnTo>
                  <a:lnTo>
                    <a:pt x="1430" y="1602"/>
                  </a:lnTo>
                  <a:lnTo>
                    <a:pt x="1456" y="1634"/>
                  </a:lnTo>
                  <a:lnTo>
                    <a:pt x="1481" y="1666"/>
                  </a:lnTo>
                  <a:lnTo>
                    <a:pt x="1505" y="1700"/>
                  </a:lnTo>
                  <a:lnTo>
                    <a:pt x="1531" y="1732"/>
                  </a:lnTo>
                  <a:lnTo>
                    <a:pt x="1555" y="1765"/>
                  </a:lnTo>
                  <a:lnTo>
                    <a:pt x="1579" y="1798"/>
                  </a:lnTo>
                  <a:lnTo>
                    <a:pt x="1604" y="1831"/>
                  </a:lnTo>
                  <a:lnTo>
                    <a:pt x="1629" y="1863"/>
                  </a:lnTo>
                  <a:lnTo>
                    <a:pt x="1653" y="1897"/>
                  </a:lnTo>
                  <a:lnTo>
                    <a:pt x="1677" y="1930"/>
                  </a:lnTo>
                  <a:lnTo>
                    <a:pt x="1701" y="1964"/>
                  </a:lnTo>
                  <a:lnTo>
                    <a:pt x="1680" y="1967"/>
                  </a:lnTo>
                  <a:lnTo>
                    <a:pt x="1663" y="1972"/>
                  </a:lnTo>
                  <a:lnTo>
                    <a:pt x="1649" y="1979"/>
                  </a:lnTo>
                  <a:lnTo>
                    <a:pt x="1639" y="1985"/>
                  </a:lnTo>
                  <a:lnTo>
                    <a:pt x="1629" y="1995"/>
                  </a:lnTo>
                  <a:lnTo>
                    <a:pt x="1618" y="2007"/>
                  </a:lnTo>
                  <a:lnTo>
                    <a:pt x="1608" y="2022"/>
                  </a:lnTo>
                  <a:lnTo>
                    <a:pt x="1594" y="2040"/>
                  </a:lnTo>
                  <a:lnTo>
                    <a:pt x="1567" y="2008"/>
                  </a:lnTo>
                  <a:lnTo>
                    <a:pt x="1541" y="1976"/>
                  </a:lnTo>
                  <a:lnTo>
                    <a:pt x="1514" y="1945"/>
                  </a:lnTo>
                  <a:lnTo>
                    <a:pt x="1488" y="1913"/>
                  </a:lnTo>
                  <a:lnTo>
                    <a:pt x="1463" y="1881"/>
                  </a:lnTo>
                  <a:lnTo>
                    <a:pt x="1436" y="1848"/>
                  </a:lnTo>
                  <a:lnTo>
                    <a:pt x="1410" y="1816"/>
                  </a:lnTo>
                  <a:lnTo>
                    <a:pt x="1384" y="1784"/>
                  </a:lnTo>
                  <a:lnTo>
                    <a:pt x="1358" y="1752"/>
                  </a:lnTo>
                  <a:lnTo>
                    <a:pt x="1331" y="1719"/>
                  </a:lnTo>
                  <a:lnTo>
                    <a:pt x="1306" y="1686"/>
                  </a:lnTo>
                  <a:lnTo>
                    <a:pt x="1280" y="1654"/>
                  </a:lnTo>
                  <a:lnTo>
                    <a:pt x="1254" y="1620"/>
                  </a:lnTo>
                  <a:lnTo>
                    <a:pt x="1228" y="1588"/>
                  </a:lnTo>
                  <a:lnTo>
                    <a:pt x="1202" y="1554"/>
                  </a:lnTo>
                  <a:lnTo>
                    <a:pt x="1177" y="1522"/>
                  </a:lnTo>
                  <a:lnTo>
                    <a:pt x="1151" y="1489"/>
                  </a:lnTo>
                  <a:lnTo>
                    <a:pt x="1125" y="1455"/>
                  </a:lnTo>
                  <a:lnTo>
                    <a:pt x="1100" y="1423"/>
                  </a:lnTo>
                  <a:lnTo>
                    <a:pt x="1075" y="1390"/>
                  </a:lnTo>
                  <a:lnTo>
                    <a:pt x="1049" y="1356"/>
                  </a:lnTo>
                  <a:lnTo>
                    <a:pt x="1024" y="1323"/>
                  </a:lnTo>
                  <a:lnTo>
                    <a:pt x="998" y="1291"/>
                  </a:lnTo>
                  <a:lnTo>
                    <a:pt x="973" y="1257"/>
                  </a:lnTo>
                  <a:lnTo>
                    <a:pt x="948" y="1224"/>
                  </a:lnTo>
                  <a:lnTo>
                    <a:pt x="922" y="1191"/>
                  </a:lnTo>
                  <a:lnTo>
                    <a:pt x="897" y="1158"/>
                  </a:lnTo>
                  <a:lnTo>
                    <a:pt x="872" y="1125"/>
                  </a:lnTo>
                  <a:lnTo>
                    <a:pt x="846" y="1092"/>
                  </a:lnTo>
                  <a:lnTo>
                    <a:pt x="821" y="1060"/>
                  </a:lnTo>
                  <a:lnTo>
                    <a:pt x="797" y="1027"/>
                  </a:lnTo>
                  <a:lnTo>
                    <a:pt x="772" y="994"/>
                  </a:lnTo>
                  <a:lnTo>
                    <a:pt x="758" y="976"/>
                  </a:lnTo>
                  <a:lnTo>
                    <a:pt x="744" y="958"/>
                  </a:lnTo>
                  <a:lnTo>
                    <a:pt x="730" y="939"/>
                  </a:lnTo>
                  <a:lnTo>
                    <a:pt x="716" y="920"/>
                  </a:lnTo>
                  <a:lnTo>
                    <a:pt x="702" y="901"/>
                  </a:lnTo>
                  <a:lnTo>
                    <a:pt x="689" y="882"/>
                  </a:lnTo>
                  <a:lnTo>
                    <a:pt x="676" y="863"/>
                  </a:lnTo>
                  <a:lnTo>
                    <a:pt x="662" y="843"/>
                  </a:lnTo>
                  <a:lnTo>
                    <a:pt x="655" y="834"/>
                  </a:lnTo>
                  <a:lnTo>
                    <a:pt x="648" y="825"/>
                  </a:lnTo>
                  <a:lnTo>
                    <a:pt x="641" y="816"/>
                  </a:lnTo>
                  <a:lnTo>
                    <a:pt x="635" y="805"/>
                  </a:lnTo>
                  <a:lnTo>
                    <a:pt x="547" y="805"/>
                  </a:lnTo>
                  <a:lnTo>
                    <a:pt x="554" y="815"/>
                  </a:lnTo>
                  <a:lnTo>
                    <a:pt x="561" y="824"/>
                  </a:lnTo>
                  <a:lnTo>
                    <a:pt x="568" y="833"/>
                  </a:lnTo>
                  <a:lnTo>
                    <a:pt x="576" y="843"/>
                  </a:lnTo>
                  <a:lnTo>
                    <a:pt x="600" y="876"/>
                  </a:lnTo>
                  <a:lnTo>
                    <a:pt x="625" y="910"/>
                  </a:lnTo>
                  <a:lnTo>
                    <a:pt x="654" y="948"/>
                  </a:lnTo>
                  <a:lnTo>
                    <a:pt x="683" y="988"/>
                  </a:lnTo>
                  <a:lnTo>
                    <a:pt x="715" y="1030"/>
                  </a:lnTo>
                  <a:lnTo>
                    <a:pt x="747" y="1074"/>
                  </a:lnTo>
                  <a:lnTo>
                    <a:pt x="782" y="1120"/>
                  </a:lnTo>
                  <a:lnTo>
                    <a:pt x="818" y="1167"/>
                  </a:lnTo>
                  <a:lnTo>
                    <a:pt x="853" y="1215"/>
                  </a:lnTo>
                  <a:lnTo>
                    <a:pt x="890" y="1264"/>
                  </a:lnTo>
                  <a:lnTo>
                    <a:pt x="928" y="1315"/>
                  </a:lnTo>
                  <a:lnTo>
                    <a:pt x="966" y="1365"/>
                  </a:lnTo>
                  <a:lnTo>
                    <a:pt x="1005" y="1416"/>
                  </a:lnTo>
                  <a:lnTo>
                    <a:pt x="1045" y="1467"/>
                  </a:lnTo>
                  <a:lnTo>
                    <a:pt x="1083" y="1519"/>
                  </a:lnTo>
                  <a:lnTo>
                    <a:pt x="1122" y="1569"/>
                  </a:lnTo>
                  <a:lnTo>
                    <a:pt x="1161" y="1619"/>
                  </a:lnTo>
                  <a:lnTo>
                    <a:pt x="1199" y="1669"/>
                  </a:lnTo>
                  <a:lnTo>
                    <a:pt x="1236" y="1717"/>
                  </a:lnTo>
                  <a:lnTo>
                    <a:pt x="1273" y="1764"/>
                  </a:lnTo>
                  <a:lnTo>
                    <a:pt x="1308" y="1809"/>
                  </a:lnTo>
                  <a:lnTo>
                    <a:pt x="1343" y="1853"/>
                  </a:lnTo>
                  <a:lnTo>
                    <a:pt x="1376" y="1896"/>
                  </a:lnTo>
                  <a:lnTo>
                    <a:pt x="1407" y="1935"/>
                  </a:lnTo>
                  <a:lnTo>
                    <a:pt x="1438" y="1973"/>
                  </a:lnTo>
                  <a:lnTo>
                    <a:pt x="1467" y="2007"/>
                  </a:lnTo>
                  <a:lnTo>
                    <a:pt x="1494" y="2040"/>
                  </a:lnTo>
                  <a:lnTo>
                    <a:pt x="1518" y="2068"/>
                  </a:lnTo>
                  <a:lnTo>
                    <a:pt x="1541" y="2095"/>
                  </a:lnTo>
                  <a:lnTo>
                    <a:pt x="1561" y="2117"/>
                  </a:lnTo>
                  <a:lnTo>
                    <a:pt x="1578" y="2135"/>
                  </a:lnTo>
                  <a:lnTo>
                    <a:pt x="1593" y="2150"/>
                  </a:lnTo>
                  <a:lnTo>
                    <a:pt x="1595" y="2151"/>
                  </a:lnTo>
                  <a:lnTo>
                    <a:pt x="1602" y="2155"/>
                  </a:lnTo>
                  <a:lnTo>
                    <a:pt x="1610" y="2159"/>
                  </a:lnTo>
                  <a:lnTo>
                    <a:pt x="1618" y="2163"/>
                  </a:lnTo>
                  <a:lnTo>
                    <a:pt x="1680" y="2114"/>
                  </a:lnTo>
                  <a:lnTo>
                    <a:pt x="1675" y="2110"/>
                  </a:lnTo>
                  <a:lnTo>
                    <a:pt x="1668" y="2105"/>
                  </a:lnTo>
                  <a:lnTo>
                    <a:pt x="1662" y="2101"/>
                  </a:lnTo>
                  <a:lnTo>
                    <a:pt x="1655" y="2095"/>
                  </a:lnTo>
                  <a:lnTo>
                    <a:pt x="1649" y="2090"/>
                  </a:lnTo>
                  <a:lnTo>
                    <a:pt x="1642" y="2086"/>
                  </a:lnTo>
                  <a:lnTo>
                    <a:pt x="1638" y="2082"/>
                  </a:lnTo>
                  <a:lnTo>
                    <a:pt x="1633" y="2079"/>
                  </a:lnTo>
                  <a:lnTo>
                    <a:pt x="1645" y="2061"/>
                  </a:lnTo>
                  <a:lnTo>
                    <a:pt x="1654" y="2049"/>
                  </a:lnTo>
                  <a:lnTo>
                    <a:pt x="1663" y="2038"/>
                  </a:lnTo>
                  <a:lnTo>
                    <a:pt x="1673" y="2030"/>
                  </a:lnTo>
                  <a:lnTo>
                    <a:pt x="1684" y="2025"/>
                  </a:lnTo>
                  <a:lnTo>
                    <a:pt x="1696" y="2019"/>
                  </a:lnTo>
                  <a:lnTo>
                    <a:pt x="1711" y="2012"/>
                  </a:lnTo>
                  <a:lnTo>
                    <a:pt x="1730" y="2004"/>
                  </a:lnTo>
                  <a:lnTo>
                    <a:pt x="1743" y="2028"/>
                  </a:lnTo>
                  <a:lnTo>
                    <a:pt x="1756" y="2059"/>
                  </a:lnTo>
                  <a:lnTo>
                    <a:pt x="1770" y="2094"/>
                  </a:lnTo>
                  <a:lnTo>
                    <a:pt x="1784" y="2128"/>
                  </a:lnTo>
                  <a:lnTo>
                    <a:pt x="1797" y="2162"/>
                  </a:lnTo>
                  <a:lnTo>
                    <a:pt x="1806" y="2188"/>
                  </a:lnTo>
                  <a:lnTo>
                    <a:pt x="1813" y="2207"/>
                  </a:lnTo>
                  <a:lnTo>
                    <a:pt x="1815" y="2214"/>
                  </a:lnTo>
                  <a:lnTo>
                    <a:pt x="1812" y="2211"/>
                  </a:lnTo>
                  <a:lnTo>
                    <a:pt x="1802" y="2204"/>
                  </a:lnTo>
                  <a:lnTo>
                    <a:pt x="1787" y="2194"/>
                  </a:lnTo>
                  <a:lnTo>
                    <a:pt x="1770" y="2180"/>
                  </a:lnTo>
                  <a:lnTo>
                    <a:pt x="1748" y="2165"/>
                  </a:lnTo>
                  <a:lnTo>
                    <a:pt x="1726" y="2148"/>
                  </a:lnTo>
                  <a:lnTo>
                    <a:pt x="1703" y="2132"/>
                  </a:lnTo>
                  <a:lnTo>
                    <a:pt x="1680" y="2114"/>
                  </a:lnTo>
                  <a:lnTo>
                    <a:pt x="1618" y="2163"/>
                  </a:lnTo>
                  <a:lnTo>
                    <a:pt x="1633" y="2171"/>
                  </a:lnTo>
                  <a:lnTo>
                    <a:pt x="1650" y="2179"/>
                  </a:lnTo>
                  <a:lnTo>
                    <a:pt x="1670" y="2189"/>
                  </a:lnTo>
                  <a:lnTo>
                    <a:pt x="1691" y="2200"/>
                  </a:lnTo>
                  <a:lnTo>
                    <a:pt x="1713" y="2211"/>
                  </a:lnTo>
                  <a:lnTo>
                    <a:pt x="1734" y="2222"/>
                  </a:lnTo>
                  <a:lnTo>
                    <a:pt x="1758" y="2233"/>
                  </a:lnTo>
                  <a:lnTo>
                    <a:pt x="1779" y="2244"/>
                  </a:lnTo>
                  <a:lnTo>
                    <a:pt x="1800" y="2254"/>
                  </a:lnTo>
                  <a:lnTo>
                    <a:pt x="1821" y="2264"/>
                  </a:lnTo>
                  <a:lnTo>
                    <a:pt x="1839" y="2272"/>
                  </a:lnTo>
                  <a:lnTo>
                    <a:pt x="1855" y="2279"/>
                  </a:lnTo>
                  <a:lnTo>
                    <a:pt x="1868" y="2285"/>
                  </a:lnTo>
                  <a:lnTo>
                    <a:pt x="1878" y="2288"/>
                  </a:lnTo>
                  <a:lnTo>
                    <a:pt x="1885" y="2291"/>
                  </a:lnTo>
                  <a:lnTo>
                    <a:pt x="1888" y="2290"/>
                  </a:lnTo>
                  <a:lnTo>
                    <a:pt x="1885" y="2277"/>
                  </a:lnTo>
                  <a:lnTo>
                    <a:pt x="1877" y="2244"/>
                  </a:lnTo>
                  <a:lnTo>
                    <a:pt x="1866" y="2195"/>
                  </a:lnTo>
                  <a:lnTo>
                    <a:pt x="1852" y="2140"/>
                  </a:lnTo>
                  <a:lnTo>
                    <a:pt x="1838" y="2086"/>
                  </a:lnTo>
                  <a:lnTo>
                    <a:pt x="1825" y="2037"/>
                  </a:lnTo>
                  <a:lnTo>
                    <a:pt x="1817" y="2004"/>
                  </a:lnTo>
                  <a:lnTo>
                    <a:pt x="1814" y="19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0B3775-7608-0440-A519-9533DFF194CF}"/>
                  </a:ext>
                </a:extLst>
              </p:cNvPr>
              <p:cNvSpPr/>
              <p:nvPr/>
            </p:nvSpPr>
            <p:spPr>
              <a:xfrm>
                <a:off x="5365156" y="2100463"/>
                <a:ext cx="9752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8F0B3775-7608-0440-A519-9533DFF194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156" y="2100463"/>
                <a:ext cx="97526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3FF54CD-F65C-1E44-9846-990BFC451D7F}"/>
                  </a:ext>
                </a:extLst>
              </p:cNvPr>
              <p:cNvSpPr/>
              <p:nvPr/>
            </p:nvSpPr>
            <p:spPr>
              <a:xfrm>
                <a:off x="1518325" y="2866766"/>
                <a:ext cx="26991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C3FF54CD-F65C-1E44-9846-990BFC451D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325" y="2866766"/>
                <a:ext cx="2699137" cy="523220"/>
              </a:xfrm>
              <a:prstGeom prst="rect">
                <a:avLst/>
              </a:prstGeom>
              <a:blipFill>
                <a:blip r:embed="rId7"/>
                <a:stretch>
                  <a:fillRect r="-94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C9CEFA-0DF8-8C45-AC2E-37158B721787}"/>
                  </a:ext>
                </a:extLst>
              </p:cNvPr>
              <p:cNvSpPr/>
              <p:nvPr/>
            </p:nvSpPr>
            <p:spPr>
              <a:xfrm>
                <a:off x="5157374" y="3210912"/>
                <a:ext cx="3556423" cy="6637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F5C9CEFA-0DF8-8C45-AC2E-37158B7217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374" y="3210912"/>
                <a:ext cx="3556423" cy="6637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BD8E7B-9191-D14B-9222-CD406BA0B111}"/>
                  </a:ext>
                </a:extLst>
              </p:cNvPr>
              <p:cNvSpPr/>
              <p:nvPr/>
            </p:nvSpPr>
            <p:spPr>
              <a:xfrm>
                <a:off x="4688298" y="3328655"/>
                <a:ext cx="66120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)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2BD8E7B-9191-D14B-9222-CD406BA0B1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298" y="3328655"/>
                <a:ext cx="661207" cy="523220"/>
              </a:xfrm>
              <a:prstGeom prst="rect">
                <a:avLst/>
              </a:prstGeom>
              <a:blipFill>
                <a:blip r:embed="rId9"/>
                <a:stretch>
                  <a:fillRect l="-5660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761C95-1262-8545-8C88-99C3AA9C210A}"/>
                  </a:ext>
                </a:extLst>
              </p:cNvPr>
              <p:cNvSpPr/>
              <p:nvPr/>
            </p:nvSpPr>
            <p:spPr>
              <a:xfrm>
                <a:off x="3622152" y="3332507"/>
                <a:ext cx="596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⋅(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6761C95-1262-8545-8C88-99C3AA9C21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152" y="3332507"/>
                <a:ext cx="596252" cy="523220"/>
              </a:xfrm>
              <a:prstGeom prst="rect">
                <a:avLst/>
              </a:prstGeom>
              <a:blipFill>
                <a:blip r:embed="rId10"/>
                <a:stretch>
                  <a:fillRect r="-4167"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328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6AB9941-2458-1D44-B0A4-95D24EE2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9C39A4-A0A8-754D-8ECE-4388E859D229}"/>
                  </a:ext>
                </a:extLst>
              </p:cNvPr>
              <p:cNvSpPr/>
              <p:nvPr/>
            </p:nvSpPr>
            <p:spPr>
              <a:xfrm>
                <a:off x="607430" y="1279807"/>
                <a:ext cx="5733814" cy="6969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sz="2800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sz="2800" b="1" i="1">
                        <a:latin typeface="Cambria Math" charset="0"/>
                      </a:rPr>
                      <m:t>𝒙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i="1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𝑎𝑏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9C39A4-A0A8-754D-8ECE-4388E859D2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30" y="1279807"/>
                <a:ext cx="5733814" cy="696986"/>
              </a:xfrm>
              <a:prstGeom prst="rect">
                <a:avLst/>
              </a:prstGeom>
              <a:blipFill>
                <a:blip r:embed="rId3"/>
                <a:stretch>
                  <a:fillRect t="-76786" b="-1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F57B79-375F-9C42-9DC2-094679DC9CBD}"/>
                  </a:ext>
                </a:extLst>
              </p:cNvPr>
              <p:cNvSpPr/>
              <p:nvPr/>
            </p:nvSpPr>
            <p:spPr>
              <a:xfrm>
                <a:off x="1525951" y="2066664"/>
                <a:ext cx="3532206" cy="5888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i="1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sz="2800" b="1" i="1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6F57B79-375F-9C42-9DC2-094679DC9C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951" y="2066664"/>
                <a:ext cx="3532206" cy="588816"/>
              </a:xfrm>
              <a:prstGeom prst="rect">
                <a:avLst/>
              </a:prstGeom>
              <a:blipFill>
                <a:blip r:embed="rId4"/>
                <a:stretch>
                  <a:fillRect l="-5755" t="-112766" b="-16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968A04-299F-1E4C-98E4-7D68F7CDEA5F}"/>
                  </a:ext>
                </a:extLst>
              </p:cNvPr>
              <p:cNvSpPr txBox="1"/>
              <p:nvPr/>
            </p:nvSpPr>
            <p:spPr>
              <a:xfrm>
                <a:off x="1195810" y="2915278"/>
                <a:ext cx="3023520" cy="5810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charset="0"/>
                      </a:rPr>
                      <m:t>𝑳</m:t>
                    </m:r>
                    <m:r>
                      <a:rPr lang="en-US" sz="28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en-US" sz="2800" b="0" i="1" smtClean="0">
                            <a:latin typeface="Cambria Math" charset="0"/>
                          </a:rPr>
                          <m:t>𝐸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1968A04-299F-1E4C-98E4-7D68F7CDE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810" y="2915278"/>
                <a:ext cx="3023520" cy="581057"/>
              </a:xfrm>
              <a:prstGeom prst="rect">
                <a:avLst/>
              </a:prstGeom>
              <a:blipFill>
                <a:blip r:embed="rId5"/>
                <a:stretch>
                  <a:fillRect l="-837" t="-115217" b="-16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 31">
            <a:extLst>
              <a:ext uri="{FF2B5EF4-FFF2-40B4-BE49-F238E27FC236}">
                <a16:creationId xmlns:a16="http://schemas.microsoft.com/office/drawing/2014/main" id="{43CED78B-F98E-754E-9C10-3B298C36784A}"/>
              </a:ext>
            </a:extLst>
          </p:cNvPr>
          <p:cNvSpPr/>
          <p:nvPr/>
        </p:nvSpPr>
        <p:spPr>
          <a:xfrm>
            <a:off x="8527952" y="159621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A788125-6BFB-B343-9828-3F3A1E55ACE8}"/>
              </a:ext>
            </a:extLst>
          </p:cNvPr>
          <p:cNvSpPr/>
          <p:nvPr/>
        </p:nvSpPr>
        <p:spPr>
          <a:xfrm>
            <a:off x="6904423" y="1971120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B17F03A-366A-6242-8C4C-DE88DD73884A}"/>
              </a:ext>
            </a:extLst>
          </p:cNvPr>
          <p:cNvCxnSpPr>
            <a:stCxn id="32" idx="2"/>
            <a:endCxn id="33" idx="6"/>
          </p:cNvCxnSpPr>
          <p:nvPr/>
        </p:nvCxnSpPr>
        <p:spPr>
          <a:xfrm flipH="1">
            <a:off x="7086033" y="1686040"/>
            <a:ext cx="1441919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538840-2E1B-E847-9FC4-D3B985381D56}"/>
                  </a:ext>
                </a:extLst>
              </p:cNvPr>
              <p:cNvSpPr txBox="1"/>
              <p:nvPr/>
            </p:nvSpPr>
            <p:spPr>
              <a:xfrm>
                <a:off x="6421309" y="1432113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7538840-2E1B-E847-9FC4-D3B985381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309" y="1432113"/>
                <a:ext cx="475579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81639F-2629-9348-BA46-7B21B40F221C}"/>
                  </a:ext>
                </a:extLst>
              </p:cNvPr>
              <p:cNvSpPr txBox="1"/>
              <p:nvPr/>
            </p:nvSpPr>
            <p:spPr>
              <a:xfrm>
                <a:off x="8710100" y="1196263"/>
                <a:ext cx="4755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𝑏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D81639F-2629-9348-BA46-7B21B40F22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100" y="1196263"/>
                <a:ext cx="47557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7A9663FA-BC58-2743-9305-45804D675A7E}"/>
              </a:ext>
            </a:extLst>
          </p:cNvPr>
          <p:cNvSpPr/>
          <p:nvPr/>
        </p:nvSpPr>
        <p:spPr>
          <a:xfrm>
            <a:off x="7665205" y="246078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09730A3-DB1E-E24A-BF00-C4AD489E7A42}"/>
              </a:ext>
            </a:extLst>
          </p:cNvPr>
          <p:cNvCxnSpPr>
            <a:stCxn id="38" idx="1"/>
            <a:endCxn id="33" idx="5"/>
          </p:cNvCxnSpPr>
          <p:nvPr/>
        </p:nvCxnSpPr>
        <p:spPr>
          <a:xfrm flipH="1" flipV="1">
            <a:off x="7059437" y="2124462"/>
            <a:ext cx="632364" cy="3626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3C0016-B3F8-2D4E-9E3A-287CAF0E1C81}"/>
                  </a:ext>
                </a:extLst>
              </p:cNvPr>
              <p:cNvSpPr txBox="1"/>
              <p:nvPr/>
            </p:nvSpPr>
            <p:spPr>
              <a:xfrm>
                <a:off x="7889546" y="2355615"/>
                <a:ext cx="4429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𝑐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D3C0016-B3F8-2D4E-9E3A-287CAF0E1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546" y="2355615"/>
                <a:ext cx="4429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F97BD6A-88C1-CE49-9F22-353A19AD5456}"/>
              </a:ext>
            </a:extLst>
          </p:cNvPr>
          <p:cNvCxnSpPr>
            <a:stCxn id="38" idx="7"/>
            <a:endCxn id="32" idx="3"/>
          </p:cNvCxnSpPr>
          <p:nvPr/>
        </p:nvCxnSpPr>
        <p:spPr>
          <a:xfrm flipV="1">
            <a:off x="7820219" y="1749556"/>
            <a:ext cx="734329" cy="737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177A751-8E2A-9F44-8AAB-37A66A9F5742}"/>
              </a:ext>
            </a:extLst>
          </p:cNvPr>
          <p:cNvCxnSpPr/>
          <p:nvPr/>
        </p:nvCxnSpPr>
        <p:spPr>
          <a:xfrm flipH="1">
            <a:off x="7086033" y="1684923"/>
            <a:ext cx="1441919" cy="37490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516B86A-B653-9846-8CCF-17502B4467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7662" y="3886419"/>
            <a:ext cx="6019800" cy="2667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7905452-9EAA-D846-B833-4E1CBECFC5FF}"/>
              </a:ext>
            </a:extLst>
          </p:cNvPr>
          <p:cNvSpPr/>
          <p:nvPr/>
        </p:nvSpPr>
        <p:spPr>
          <a:xfrm>
            <a:off x="3619907" y="4499448"/>
            <a:ext cx="2538704" cy="196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03BFE5-B008-4340-B00C-E0C3DCCC3553}"/>
              </a:ext>
            </a:extLst>
          </p:cNvPr>
          <p:cNvSpPr/>
          <p:nvPr/>
        </p:nvSpPr>
        <p:spPr>
          <a:xfrm>
            <a:off x="3925886" y="3806165"/>
            <a:ext cx="474388" cy="2720294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4E3B9BC-5C01-6849-870C-973BCA2E369C}"/>
              </a:ext>
            </a:extLst>
          </p:cNvPr>
          <p:cNvSpPr/>
          <p:nvPr/>
        </p:nvSpPr>
        <p:spPr>
          <a:xfrm>
            <a:off x="5419443" y="3806164"/>
            <a:ext cx="474388" cy="2747255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B6E41D-B685-3245-98B2-88389BAAB1C3}"/>
              </a:ext>
            </a:extLst>
          </p:cNvPr>
          <p:cNvSpPr/>
          <p:nvPr/>
        </p:nvSpPr>
        <p:spPr>
          <a:xfrm>
            <a:off x="2644993" y="4749132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F6A7B4-B900-2B46-8578-A97E3844455F}"/>
              </a:ext>
            </a:extLst>
          </p:cNvPr>
          <p:cNvSpPr/>
          <p:nvPr/>
        </p:nvSpPr>
        <p:spPr>
          <a:xfrm>
            <a:off x="2644993" y="5664777"/>
            <a:ext cx="3987455" cy="444462"/>
          </a:xfrm>
          <a:prstGeom prst="rect">
            <a:avLst/>
          </a:prstGeom>
          <a:solidFill>
            <a:srgbClr val="FF0000">
              <a:alpha val="20000"/>
            </a:srgbClr>
          </a:solidFill>
          <a:ln w="28575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2B0D88D-958F-C746-B2AC-B8BEE7D7628F}"/>
              </a:ext>
            </a:extLst>
          </p:cNvPr>
          <p:cNvSpPr/>
          <p:nvPr/>
        </p:nvSpPr>
        <p:spPr>
          <a:xfrm>
            <a:off x="1794770" y="4686820"/>
            <a:ext cx="776537" cy="15888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7CFB684-E8CB-2447-ACA7-F4714FADF5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4913" y="5316469"/>
            <a:ext cx="685800" cy="2667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003BD5-4EE5-3C4B-BE61-5BF1C2569CCF}"/>
              </a:ext>
            </a:extLst>
          </p:cNvPr>
          <p:cNvSpPr/>
          <p:nvPr/>
        </p:nvSpPr>
        <p:spPr>
          <a:xfrm>
            <a:off x="3945958" y="2969212"/>
            <a:ext cx="4084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“baby Laplacian” per edge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3E6664-6633-AF42-B213-498F08BC6708}"/>
                  </a:ext>
                </a:extLst>
              </p:cNvPr>
              <p:cNvSpPr/>
              <p:nvPr/>
            </p:nvSpPr>
            <p:spPr>
              <a:xfrm>
                <a:off x="464739" y="5100071"/>
                <a:ext cx="965051" cy="56470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charset="0"/>
                            </a:rPr>
                            <m:t>𝑳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73E6664-6633-AF42-B213-498F08BC67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739" y="5100071"/>
                <a:ext cx="965051" cy="564706"/>
              </a:xfrm>
              <a:prstGeom prst="rect">
                <a:avLst/>
              </a:prstGeom>
              <a:blipFill>
                <a:blip r:embed="rId11"/>
                <a:stretch>
                  <a:fillRect l="-2597" r="-389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8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21" grpId="0" animBg="1"/>
      <p:bldP spid="23" grpId="0" animBg="1"/>
      <p:bldP spid="24" grpId="0" animBg="1"/>
      <p:bldP spid="25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Laplacian of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Oval 3"/>
          <p:cNvSpPr/>
          <p:nvPr/>
        </p:nvSpPr>
        <p:spPr>
          <a:xfrm>
            <a:off x="4058234" y="307794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434705" y="3452854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33064" y="457913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8" name="Straight Connector 7"/>
          <p:cNvCxnSpPr>
            <a:stCxn id="4" idx="3"/>
            <a:endCxn id="5" idx="5"/>
          </p:cNvCxnSpPr>
          <p:nvPr/>
        </p:nvCxnSpPr>
        <p:spPr>
          <a:xfrm flipH="1">
            <a:off x="2589719" y="3231290"/>
            <a:ext cx="1495111" cy="3749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3"/>
            <a:endCxn id="6" idx="0"/>
          </p:cNvCxnSpPr>
          <p:nvPr/>
        </p:nvCxnSpPr>
        <p:spPr>
          <a:xfrm flipH="1">
            <a:off x="3623869" y="3231290"/>
            <a:ext cx="460961" cy="134784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6" idx="0"/>
            <a:endCxn id="5" idx="5"/>
          </p:cNvCxnSpPr>
          <p:nvPr/>
        </p:nvCxnSpPr>
        <p:spPr>
          <a:xfrm flipH="1" flipV="1">
            <a:off x="2589719" y="3606196"/>
            <a:ext cx="1034150" cy="97294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57" y="1647436"/>
            <a:ext cx="2222500" cy="1282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226" y="3077948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268" y="3955095"/>
                <a:ext cx="468270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623" y="4521657"/>
            <a:ext cx="2222500" cy="1282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638" y="3690884"/>
                <a:ext cx="468270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586" y="2943371"/>
                <a:ext cx="46827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97923" y="4984165"/>
            <a:ext cx="2489200" cy="128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92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random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5505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Independent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dirty="0"/>
                  <a:t> with high probability?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55050" cy="5405816"/>
              </a:xfrm>
              <a:blipFill>
                <a:blip r:embed="rId3"/>
                <a:stretch>
                  <a:fillRect l="-1466" t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2E3B179-40AD-9B40-AA6D-8CAA35703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2965" y="4420608"/>
            <a:ext cx="2977930" cy="198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matrices?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83A6B1-BFC6-8542-B694-AF972D9177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 a random weighted graph  </a:t>
                </a:r>
                <a:r>
                  <a:rPr lang="en-US" dirty="0" err="1"/>
                  <a:t>s.t.</a:t>
                </a:r>
                <a:endParaRPr lang="en-US" dirty="0"/>
              </a:p>
              <a:p>
                <a:r>
                  <a:rPr lang="en-US" dirty="0"/>
                  <a:t>for every 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“behave like”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CF83A6B1-BFC6-8542-B694-AF972D9177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73280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quadratic forms?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with high probability?</a:t>
                </a:r>
              </a:p>
              <a:p>
                <a:endParaRPr lang="en-US" dirty="0"/>
              </a:p>
              <a:p>
                <a:r>
                  <a:rPr lang="en-US" b="1" dirty="0"/>
                  <a:t>Useful?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b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implies cuts are preserved by letting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r>
                  <a:rPr lang="en-US" dirty="0"/>
                  <a:t>Quadratic form crucial for solving linear equations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49D48C-1DDB-4744-A9EE-13FD2FA1B3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342" y="2478010"/>
            <a:ext cx="954277" cy="63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95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quadratic forms?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Spielman-Srivastava</a:t>
                </a:r>
                <a:r>
                  <a:rPr lang="en-US" dirty="0"/>
                  <a:t> </a:t>
                </a:r>
                <a:r>
                  <a:rPr lang="en-US" b="1" dirty="0"/>
                  <a:t>’08 </a:t>
                </a:r>
                <a:r>
                  <a:rPr lang="en-US" dirty="0"/>
                  <a:t>(a la </a:t>
                </a:r>
                <a:r>
                  <a:rPr lang="en-US" dirty="0" err="1"/>
                  <a:t>Tropp</a:t>
                </a:r>
                <a:r>
                  <a:rPr lang="en-US" dirty="0"/>
                  <a:t>)</a:t>
                </a:r>
              </a:p>
              <a:p>
                <a:r>
                  <a:rPr lang="en-US" dirty="0"/>
                  <a:t>Sample edges independently with</a:t>
                </a:r>
              </a:p>
              <a:p>
                <a:r>
                  <a:rPr lang="en-US" b="0" dirty="0"/>
                  <a:t>“well-chosen” coin probabilities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r>
                  <a:rPr lang="en-US" b="0" dirty="0" err="1"/>
                  <a:t>s.t.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has on average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edges</a:t>
                </a:r>
              </a:p>
              <a:p>
                <a:r>
                  <a:rPr lang="en-US" dirty="0"/>
                  <a:t>then </a:t>
                </a:r>
                <a:r>
                  <a:rPr lang="en-US" dirty="0" err="1"/>
                  <a:t>w.h.p</a:t>
                </a:r>
                <a:r>
                  <a:rPr lang="en-US" dirty="0"/>
                  <a:t>.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r>
                  <a:rPr lang="en-US" b="1" dirty="0"/>
                  <a:t>Proof sketch</a:t>
                </a:r>
              </a:p>
              <a:p>
                <a:r>
                  <a:rPr lang="en-US" dirty="0"/>
                  <a:t>Bound spectral norm of sampled edge “baby Laplacians”</a:t>
                </a:r>
              </a:p>
              <a:p>
                <a:r>
                  <a:rPr lang="en-US" dirty="0"/>
                  <a:t>Matrix Chernoff concentration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  <a:blipFill>
                <a:blip r:embed="rId3"/>
                <a:stretch>
                  <a:fillRect l="-131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55BA99-3D72-2340-954B-658F9162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51" y="4435848"/>
            <a:ext cx="1491715" cy="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5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EFA03-3CD1-8549-AD14-A09C24E5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sampling probabilities?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5092C-6AD7-4943-8892-9E9BD3D14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Spielman-Srivastava</a:t>
                </a:r>
                <a:r>
                  <a:rPr lang="en-US" dirty="0"/>
                  <a:t> </a:t>
                </a:r>
                <a:r>
                  <a:rPr lang="en-US" b="1" dirty="0"/>
                  <a:t>’08</a:t>
                </a:r>
                <a:endParaRPr lang="en-US" dirty="0"/>
              </a:p>
              <a:p>
                <a:r>
                  <a:rPr lang="en-US" dirty="0"/>
                  <a:t>“well-chosen” coin probabilities </a:t>
                </a:r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>
                                      <a:latin typeface="Cambria Math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⊤</m:t>
                                  </m:r>
                                </m:sup>
                              </m:s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the marginal probability of edges being present in a random spanning tree?</a:t>
                </a:r>
              </a:p>
              <a:p>
                <a:endParaRPr lang="en-US" dirty="0"/>
              </a:p>
              <a:p>
                <a:r>
                  <a:rPr lang="en-US" dirty="0"/>
                  <a:t>Also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𝑳𝒙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 		(!)</a:t>
                </a:r>
              </a:p>
              <a:p>
                <a:endParaRPr lang="en-US" dirty="0"/>
              </a:p>
              <a:p>
                <a:r>
                  <a:rPr lang="en-US" dirty="0"/>
                  <a:t>Random spanning trees similar to </a:t>
                </a:r>
                <a:r>
                  <a:rPr lang="en-US" dirty="0" err="1"/>
                  <a:t>sparsification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65092C-6AD7-4943-8892-9E9BD3D14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2582" b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72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EA4F-4805-A64F-A8C1-0736D1A09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Preserving quadratic forms?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K.-Song</a:t>
                </a:r>
                <a:r>
                  <a:rPr lang="en-US" dirty="0"/>
                  <a:t> </a:t>
                </a:r>
                <a:r>
                  <a:rPr lang="en-US" b="1" dirty="0"/>
                  <a:t>’18</a:t>
                </a: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be the average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i="1" dirty="0"/>
                  <a:t> </a:t>
                </a:r>
              </a:p>
              <a:p>
                <a:r>
                  <a:rPr lang="en-US" dirty="0"/>
                  <a:t>reweighted random spanning trees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</a:t>
                </a:r>
                <a:r>
                  <a:rPr lang="en-US" dirty="0" err="1"/>
                  <a:t>w.h.p</a:t>
                </a:r>
                <a:r>
                  <a:rPr lang="en-US" dirty="0"/>
                  <a:t>.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Proof sketch</a:t>
                </a:r>
              </a:p>
              <a:p>
                <a:r>
                  <a:rPr lang="en-US" dirty="0"/>
                  <a:t>Bound norms of sampled matrices (immediate via SS’08)</a:t>
                </a:r>
              </a:p>
              <a:p>
                <a:r>
                  <a:rPr lang="en-US" dirty="0"/>
                  <a:t>Strongly Rayleigh matrix Chernoff concentration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91AE96-551B-5C48-A683-CECF66EF5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689521" cy="5405816"/>
              </a:xfrm>
              <a:blipFill>
                <a:blip r:embed="rId3"/>
                <a:stretch>
                  <a:fillRect l="-1312" t="-2347" b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655BA99-3D72-2340-954B-658F9162B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551" y="4435848"/>
            <a:ext cx="1491715" cy="99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9678-99EC-524C-A9DD-11D035B7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286-22D8-3F4D-A993-29FC55488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nary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𝜀</m:t>
                        </m:r>
                      </m:sub>
                    </m:sSub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m:rPr>
                        <m:nor/>
                      </m:rPr>
                      <a:rPr lang="en-US" dirty="0"/>
                      <m:t>	,   	 	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b="1" dirty="0"/>
                  <a:t>Lower bound (K.-Song</a:t>
                </a:r>
                <a:r>
                  <a:rPr lang="en-US" dirty="0"/>
                  <a:t> </a:t>
                </a:r>
                <a:r>
                  <a:rPr lang="en-US" b="1" dirty="0"/>
                  <a:t>’18)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needed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-spectral </a:t>
                </a:r>
                <a:r>
                  <a:rPr lang="en-US" dirty="0" err="1"/>
                  <a:t>sparsifier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Open question</a:t>
                </a:r>
              </a:p>
              <a:p>
                <a:r>
                  <a:rPr lang="en-US" dirty="0"/>
                  <a:t>Right number of logs?</a:t>
                </a:r>
              </a:p>
              <a:p>
                <a:r>
                  <a:rPr lang="en-US" dirty="0"/>
                  <a:t>Guess: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</m:t>
                        </m:r>
                      </m:sup>
                    </m:sSup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trees</a:t>
                </a:r>
              </a:p>
              <a:p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286-22D8-3F4D-A993-29FC55488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7886700" cy="5405816"/>
              </a:xfrm>
              <a:blipFill>
                <a:blip r:embed="rId3"/>
                <a:stretch>
                  <a:fillRect l="-1608" t="-1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4576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29678-99EC-524C-A9DD-11D035B75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spanning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286-22D8-3F4D-A993-29FC55488C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515350" cy="5405816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/>
                  <a:t>More results </a:t>
                </a:r>
                <a:r>
                  <a:rPr lang="en-US" sz="2400" dirty="0"/>
                  <a:t>(K.-Song ’18)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	for all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   w</a:t>
                </a:r>
                <a:r>
                  <a:rPr lang="en-US" sz="2400" dirty="0" err="1"/>
                  <a:t>.h.p</a:t>
                </a:r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sz="2400" dirty="0"/>
                  <a:t>-spectrally connected graphs</a:t>
                </a:r>
              </a:p>
              <a:p>
                <a:r>
                  <a:rPr lang="en-US" sz="2400" dirty="0"/>
                  <a:t>random tree is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-spectrally thin </a:t>
                </a:r>
              </a:p>
              <a:p>
                <a:endParaRPr lang="en-US" sz="1000" dirty="0"/>
              </a:p>
              <a:p>
                <a:r>
                  <a:rPr lang="en-US" sz="2400" b="1" dirty="0"/>
                  <a:t>Lower bounds</a:t>
                </a:r>
                <a:r>
                  <a:rPr lang="en-US" sz="2400" dirty="0"/>
                  <a:t>		</a:t>
                </a:r>
              </a:p>
              <a:p>
                <a:r>
                  <a:rPr lang="en-US" sz="2400" dirty="0"/>
                  <a:t>In some graphs, w. prob.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−0.4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there exists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1" smtClean="0">
                            <a:latin typeface="Cambria Math" panose="02040503050406030204" pitchFamily="18" charset="0"/>
                          </a:rPr>
                          <m:t>log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	</a:t>
                </a:r>
              </a:p>
              <a:p>
                <a:r>
                  <a:rPr lang="en-US" sz="2400" dirty="0"/>
                  <a:t>and for some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i="1" dirty="0">
                    <a:latin typeface="Cambria Math" panose="02040503050406030204" pitchFamily="18" charset="0"/>
                  </a:rPr>
                  <a:t>  </a:t>
                </a:r>
                <a:endParaRPr lang="en-US" sz="2400" b="0" dirty="0">
                  <a:ea typeface="Cambria Math" panose="02040503050406030204" pitchFamily="18" charset="0"/>
                </a:endParaRPr>
              </a:p>
              <a:p>
                <a:endParaRPr lang="en-US" sz="1000" dirty="0"/>
              </a:p>
              <a:p>
                <a:r>
                  <a:rPr lang="en-US" sz="2400" dirty="0"/>
                  <a:t>In a ring graph, there exists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400" dirty="0"/>
                  <a:t>     and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34286-22D8-3F4D-A993-29FC55488C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515350" cy="5405816"/>
              </a:xfrm>
              <a:blipFill>
                <a:blip r:embed="rId3"/>
                <a:stretch>
                  <a:fillRect l="-1192" t="-1408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5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3A90-B74D-964B-AD2E-52168FD08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BDC210-8AF3-FB42-917A-20C9FC553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275" y="2693005"/>
            <a:ext cx="860425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Proving the strongly Rayleigh </a:t>
            </a:r>
            <a:br>
              <a:rPr lang="en-US" dirty="0"/>
            </a:br>
            <a:r>
              <a:rPr lang="en-US" dirty="0"/>
              <a:t>matrix Chernoff bound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D96D39-86FB-BB40-88FD-B47BCA19CFB3}"/>
              </a:ext>
            </a:extLst>
          </p:cNvPr>
          <p:cNvSpPr/>
          <p:nvPr/>
        </p:nvSpPr>
        <p:spPr>
          <a:xfrm>
            <a:off x="237754" y="300416"/>
            <a:ext cx="8906246" cy="653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89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C2778-A335-4C44-9941-23FA7BF53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illustrative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94950B-CC15-C74E-93CE-937EFBD3FE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03032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		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  w</a:t>
                </a:r>
                <a:r>
                  <a:rPr lang="en-US" dirty="0" err="1"/>
                  <a:t>.h.p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94950B-CC15-C74E-93CE-937EFBD3FE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03032" cy="5405816"/>
              </a:xfrm>
              <a:blipFill>
                <a:blip r:embed="rId3"/>
                <a:stretch>
                  <a:fillRect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1241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Loewner</a:t>
            </a:r>
            <a:r>
              <a:rPr lang="en-US" b="1" dirty="0"/>
              <a:t> order	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250FB6-002E-4E4C-A9A6-AF3E94D806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7700" y="1376356"/>
                <a:ext cx="7886700" cy="5405816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𝑨</m:t>
                    </m:r>
                    <m:r>
                      <a:rPr lang="en-US" i="1">
                        <a:latin typeface="Cambria Math" charset="0"/>
                      </a:rPr>
                      <m:t>≼</m:t>
                    </m:r>
                    <m:r>
                      <a:rPr lang="en-US" b="1" i="1">
                        <a:latin typeface="Cambria Math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	iff 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𝒙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𝑨𝒙</m:t>
                    </m:r>
                    <m:r>
                      <a:rPr lang="en-US" i="1">
                        <a:latin typeface="Cambria Math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⊤</m:t>
                        </m:r>
                      </m:sup>
                    </m:sSup>
                    <m:r>
                      <a:rPr lang="en-US" b="1" i="1">
                        <a:latin typeface="Cambria Math" charset="0"/>
                      </a:rPr>
                      <m:t>𝑩𝒙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		for all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dirty="0"/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1" dirty="0"/>
                  <a:t> 				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b="1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3250FB6-002E-4E4C-A9A6-AF3E94D806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7700" y="1376356"/>
                <a:ext cx="7886700" cy="5405816"/>
              </a:xfrm>
              <a:blipFill>
                <a:blip r:embed="rId3"/>
                <a:stretch>
                  <a:fillRect l="-322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39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random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9103179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Matrix Chernoff		</a:t>
                </a:r>
                <a:r>
                  <a:rPr lang="en-US" dirty="0"/>
                  <a:t>[</a:t>
                </a:r>
                <a:r>
                  <a:rPr lang="en-US" dirty="0" err="1"/>
                  <a:t>Tropp</a:t>
                </a:r>
                <a:r>
                  <a:rPr lang="en-US" dirty="0"/>
                  <a:t> ’11]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Independent random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charset="0"/>
                          </a:rPr>
                          <m:t>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positive semi-definite</a:t>
                </a:r>
                <a:endParaRPr lang="en-US" b="1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b="0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b="0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𝑿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2+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𝜏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9103179" cy="5405816"/>
              </a:xfrm>
              <a:blipFill>
                <a:blip r:embed="rId3"/>
                <a:stretch>
                  <a:fillRect l="-1253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2604A88-3A36-1A4A-AA56-05BC4859B7B6}"/>
              </a:ext>
            </a:extLst>
          </p:cNvPr>
          <p:cNvSpPr/>
          <p:nvPr/>
        </p:nvSpPr>
        <p:spPr>
          <a:xfrm>
            <a:off x="3689566" y="6334780"/>
            <a:ext cx="55378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[</a:t>
            </a:r>
            <a:r>
              <a:rPr lang="en-US" sz="2800" dirty="0" err="1"/>
              <a:t>Rudelson</a:t>
            </a:r>
            <a:r>
              <a:rPr lang="en-US" sz="2800" dirty="0"/>
              <a:t> ‘99, </a:t>
            </a:r>
            <a:r>
              <a:rPr lang="en-US" sz="2800" dirty="0" err="1"/>
              <a:t>Ahlswede</a:t>
            </a:r>
            <a:r>
              <a:rPr lang="en-US" sz="2800" dirty="0"/>
              <a:t>-Winter ’02]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6513E4-3B53-4548-93E9-EF73D9FAA0B7}"/>
                  </a:ext>
                </a:extLst>
              </p:cNvPr>
              <p:cNvSpPr txBox="1"/>
              <p:nvPr/>
            </p:nvSpPr>
            <p:spPr>
              <a:xfrm>
                <a:off x="2448509" y="3804428"/>
                <a:ext cx="6421533" cy="523220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E.g.  if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=0.5,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m:rPr>
                        <m:sty m:val="p"/>
                      </m:rPr>
                      <a:rPr lang="en-US" sz="2800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i="1" dirty="0">
                    <a:latin typeface="Cambria Math" charset="0"/>
                  </a:rPr>
                  <a:t> 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96513E4-3B53-4548-93E9-EF73D9FAA0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509" y="3804428"/>
                <a:ext cx="6421533" cy="523220"/>
              </a:xfrm>
              <a:prstGeom prst="rect">
                <a:avLst/>
              </a:prstGeom>
              <a:blipFill>
                <a:blip r:embed="rId4"/>
                <a:stretch>
                  <a:fillRect l="-1972" t="-9091" r="-592" b="-25000"/>
                </a:stretch>
              </a:blipFill>
              <a:ln w="2222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4E3569A-F131-B148-9731-40894891E5F0}"/>
              </a:ext>
            </a:extLst>
          </p:cNvPr>
          <p:cNvSpPr/>
          <p:nvPr/>
        </p:nvSpPr>
        <p:spPr>
          <a:xfrm>
            <a:off x="7435067" y="4960081"/>
            <a:ext cx="1531089" cy="143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B5B3D-DAAE-9E4F-A55D-D9EEA4F1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strategy?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573B6-FA23-A54C-BE4B-340F9E97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8515350" cy="5405816"/>
          </a:xfrm>
        </p:spPr>
        <p:txBody>
          <a:bodyPr/>
          <a:lstStyle/>
          <a:p>
            <a:r>
              <a:rPr lang="en-US" dirty="0"/>
              <a:t>Convert problem to </a:t>
            </a:r>
            <a:r>
              <a:rPr lang="en-US" dirty="0" err="1"/>
              <a:t>Doob</a:t>
            </a:r>
            <a:r>
              <a:rPr lang="en-US" dirty="0"/>
              <a:t> martingales</a:t>
            </a:r>
          </a:p>
          <a:p>
            <a:endParaRPr lang="en-US" dirty="0"/>
          </a:p>
          <a:p>
            <a:r>
              <a:rPr lang="en-US" dirty="0"/>
              <a:t>Matrix martingale concentration</a:t>
            </a:r>
          </a:p>
          <a:p>
            <a:endParaRPr lang="en-US" dirty="0"/>
          </a:p>
          <a:p>
            <a:r>
              <a:rPr lang="en-US" dirty="0"/>
              <a:t>Control effect of conditioning via coupling</a:t>
            </a:r>
          </a:p>
          <a:p>
            <a:endParaRPr lang="en-US" dirty="0"/>
          </a:p>
          <a:p>
            <a:r>
              <a:rPr lang="en-US" dirty="0"/>
              <a:t>Norm bound from coupling</a:t>
            </a:r>
          </a:p>
          <a:p>
            <a:endParaRPr lang="en-US" dirty="0"/>
          </a:p>
          <a:p>
            <a:r>
              <a:rPr lang="en-US" dirty="0"/>
              <a:t>Variance bound: coupling symmetry + shrinking marginals</a:t>
            </a:r>
          </a:p>
        </p:txBody>
      </p:sp>
    </p:spTree>
    <p:extLst>
      <p:ext uri="{BB962C8B-B14F-4D97-AF65-F5344CB8AC3E}">
        <p14:creationId xmlns:p14="http://schemas.microsoft.com/office/powerpoint/2010/main" val="309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3F6-C14B-5242-984B-1459B3D9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martingale?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D0F17-2C0B-A04F-B85C-53F608B80B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 sequence of random variables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 s.t.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Many concentration bounds for independent random variables can be generalized to the martingale case,</a:t>
                </a:r>
              </a:p>
              <a:p>
                <a:r>
                  <a:rPr lang="en-US" dirty="0"/>
                  <a:t>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w.h.p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D0F17-2C0B-A04F-B85C-53F608B80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 r="-2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1C30A6-4C89-7A43-B58E-B2A71FEC8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471" y="5791177"/>
            <a:ext cx="1395448" cy="930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B4E50-8300-124B-BA9B-8403DC0B4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573" y="1814543"/>
            <a:ext cx="2947888" cy="248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2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703F6-C14B-5242-984B-1459B3D9E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D0F17-2C0B-A04F-B85C-53F608B80B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941235" cy="540581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Why do martingales exhibit concentration?</a:t>
                </a:r>
              </a:p>
              <a:p>
                <a:endParaRPr lang="en-US" dirty="0"/>
              </a:p>
              <a:p>
                <a:r>
                  <a:rPr lang="en-US" dirty="0"/>
                  <a:t>Each difference is zero mean, </a:t>
                </a:r>
              </a:p>
              <a:p>
                <a:r>
                  <a:rPr lang="en-US" dirty="0"/>
                  <a:t>conditional on previous outcomes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If each difference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is small, then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≈0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6D0F17-2C0B-A04F-B85C-53F608B80B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941235" cy="5405816"/>
              </a:xfrm>
              <a:blipFill>
                <a:blip r:embed="rId3"/>
                <a:stretch>
                  <a:fillRect l="-1275" t="-1878" b="-3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1C30A6-4C89-7A43-B58E-B2A71FEC8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8" y="5927701"/>
            <a:ext cx="1395448" cy="9302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9BB4E50-8300-124B-BA9B-8403DC0B41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20" y="2162152"/>
            <a:ext cx="2354894" cy="198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3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Doob</a:t>
            </a:r>
            <a:r>
              <a:rPr lang="en-US" dirty="0"/>
              <a:t>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432223" cy="5405816"/>
              </a:xfrm>
            </p:spPr>
            <p:txBody>
              <a:bodyPr/>
              <a:lstStyle/>
              <a:p>
                <a:r>
                  <a:rPr lang="en-US" dirty="0"/>
                  <a:t>Random variables	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b="1" dirty="0"/>
                  <a:t>Goal:</a:t>
                </a:r>
                <a:r>
                  <a:rPr lang="en-US" dirty="0"/>
                  <a:t> Prove concentration for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endParaRPr lang="en-US" sz="1000" i="1" dirty="0">
                  <a:latin typeface="Cambria Math" charset="0"/>
                </a:endParaRPr>
              </a:p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is ``stable” under small changes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sz="1000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 charset="0"/>
                  </a:rPr>
                  <a:t> 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432223" cy="5405816"/>
              </a:xfrm>
              <a:blipFill>
                <a:blip r:embed="rId3"/>
                <a:stretch>
                  <a:fillRect l="-135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4641EB51-FE7F-C449-A396-495930979A68}"/>
              </a:ext>
            </a:extLst>
          </p:cNvPr>
          <p:cNvSpPr/>
          <p:nvPr/>
        </p:nvSpPr>
        <p:spPr>
          <a:xfrm>
            <a:off x="7151130" y="1279323"/>
            <a:ext cx="18197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NOT </a:t>
            </a:r>
            <a:r>
              <a:rPr lang="en-US" sz="2800" dirty="0" err="1">
                <a:solidFill>
                  <a:srgbClr val="FF0000"/>
                </a:solidFill>
              </a:rPr>
              <a:t>indep</a:t>
            </a:r>
            <a:r>
              <a:rPr lang="en-US" sz="2800" dirty="0">
                <a:solidFill>
                  <a:srgbClr val="FF0000"/>
                </a:solidFill>
              </a:rPr>
              <a:t>.</a:t>
            </a: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96C5C2-1F37-0545-8A1C-8C2020923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7530" y="4093314"/>
            <a:ext cx="1403570" cy="935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009535-9E08-5E4B-AAAD-A16B2B781DF3}"/>
                  </a:ext>
                </a:extLst>
              </p:cNvPr>
              <p:cNvSpPr/>
              <p:nvPr/>
            </p:nvSpPr>
            <p:spPr>
              <a:xfrm>
                <a:off x="628648" y="5193604"/>
                <a:ext cx="688233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chemeClr val="tx1"/>
                    </a:solidFill>
                  </a:rPr>
                  <a:t>Also need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stable under conditioning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D009535-9E08-5E4B-AAAD-A16B2B781D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5193604"/>
                <a:ext cx="6882333" cy="523220"/>
              </a:xfrm>
              <a:prstGeom prst="rect">
                <a:avLst/>
              </a:prstGeom>
              <a:blipFill>
                <a:blip r:embed="rId5"/>
                <a:stretch>
                  <a:fillRect l="-1657" t="-11905" r="-92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383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Doob</a:t>
            </a:r>
            <a:r>
              <a:rPr lang="en-US" dirty="0"/>
              <a:t> martingales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77390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600" dirty="0"/>
                  <a:t>Pick random outcome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600" dirty="0"/>
                  <a:t> from distribution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1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a-D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,…,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endParaRPr lang="en-US" sz="1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		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1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 charset="0"/>
                  </a:rPr>
                  <a:t> 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773909"/>
              </a:xfrm>
              <a:blipFill>
                <a:blip r:embed="rId3"/>
                <a:stretch>
                  <a:fillRect l="-1297" t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E95638-61E4-1443-AF7D-AE6014BB835C}"/>
                  </a:ext>
                </a:extLst>
              </p:cNvPr>
              <p:cNvSpPr/>
              <p:nvPr/>
            </p:nvSpPr>
            <p:spPr>
              <a:xfrm>
                <a:off x="5501118" y="4790728"/>
                <a:ext cx="301423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Martingale!</a:t>
                </a:r>
              </a:p>
              <a:p>
                <a:r>
                  <a:rPr lang="en-US" sz="2400" dirty="0"/>
                  <a:t>Despite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r>
                  <a:rPr lang="en-US" sz="2400" dirty="0">
                    <a:solidFill>
                      <a:srgbClr val="FF0000"/>
                    </a:solidFill>
                  </a:rPr>
                  <a:t>NOT independent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FE95638-61E4-1443-AF7D-AE6014BB83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118" y="4790728"/>
                <a:ext cx="3014232" cy="1200329"/>
              </a:xfrm>
              <a:prstGeom prst="rect">
                <a:avLst/>
              </a:prstGeom>
              <a:blipFill>
                <a:blip r:embed="rId4"/>
                <a:stretch>
                  <a:fillRect l="-2929"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AF02F53-462B-4543-AADC-0583C7328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565" y="6072457"/>
            <a:ext cx="974835" cy="6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13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err="1"/>
              <a:t>Doob</a:t>
            </a:r>
            <a:r>
              <a:rPr lang="en-US" dirty="0"/>
              <a:t> martingale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Reveal one edge of tree at a time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denote the index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th edge of the tree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Pick random tree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:endParaRPr lang="en-US" sz="10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prev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.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steps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		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  <a:blipFill>
                <a:blip r:embed="rId3"/>
                <a:stretch>
                  <a:fillRect l="-129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783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err="1"/>
              <a:t>Doob</a:t>
            </a:r>
            <a:r>
              <a:rPr lang="en-US" dirty="0"/>
              <a:t> martingale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show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1000" b="1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 martingale concentration?</a:t>
                </a:r>
              </a:p>
              <a:p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 Freedman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Tropp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‘11)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 	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 i="1" dirty="0">
                    <a:latin typeface="Cambria Math" charset="0"/>
                  </a:rPr>
                  <a:t>				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Variance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implies </a:t>
                </a:r>
                <a:r>
                  <a:rPr lang="en-US" dirty="0" err="1"/>
                  <a:t>w.h.p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1" dirty="0"/>
                  <a:t> 				</a:t>
                </a:r>
                <a:endParaRPr lang="en-US" b="1" i="1" dirty="0">
                  <a:latin typeface="Cambria Math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  <a:blipFill>
                <a:blip r:embed="rId3"/>
                <a:stretch>
                  <a:fillRect l="-129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EB23F4E-FC35-8C4B-9449-D264607A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891" y="1566171"/>
            <a:ext cx="2197100" cy="14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2367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err="1"/>
              <a:t>Doob</a:t>
            </a:r>
            <a:r>
              <a:rPr lang="en-US" dirty="0"/>
              <a:t> martingale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show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sz="1000" b="1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 martingale concentration?</a:t>
                </a:r>
              </a:p>
              <a:p>
                <a:endParaRPr lang="en-US" sz="10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 Freedman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Tropp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‘11)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 	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 i="1" dirty="0">
                    <a:latin typeface="Cambria Math" charset="0"/>
                  </a:rPr>
                  <a:t>				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Variance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implies </a:t>
                </a:r>
                <a:r>
                  <a:rPr lang="en-US" dirty="0" err="1"/>
                  <a:t>w.h.p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1" dirty="0"/>
                  <a:t> 				</a:t>
                </a:r>
                <a:endParaRPr lang="en-US" b="1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  <a:blipFill>
                <a:blip r:embed="rId3"/>
                <a:stretch>
                  <a:fillRect l="-129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EB23F4E-FC35-8C4B-9449-D264607A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891" y="1566171"/>
            <a:ext cx="2197100" cy="146473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9B8664-03C4-5147-A913-EB40924D53D3}"/>
              </a:ext>
            </a:extLst>
          </p:cNvPr>
          <p:cNvSpPr/>
          <p:nvPr/>
        </p:nvSpPr>
        <p:spPr>
          <a:xfrm>
            <a:off x="6196963" y="5676154"/>
            <a:ext cx="12933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difficult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5B5238B9-1F19-FB48-B406-254E0B78AFAB}"/>
              </a:ext>
            </a:extLst>
          </p:cNvPr>
          <p:cNvSpPr/>
          <p:nvPr/>
        </p:nvSpPr>
        <p:spPr>
          <a:xfrm rot="14303694">
            <a:off x="5926347" y="5379876"/>
            <a:ext cx="456987" cy="3506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D8FBDD-442E-3A42-A1A1-82F28970F7F4}"/>
                  </a:ext>
                </a:extLst>
              </p:cNvPr>
              <p:cNvSpPr/>
              <p:nvPr/>
            </p:nvSpPr>
            <p:spPr>
              <a:xfrm>
                <a:off x="628648" y="6345992"/>
                <a:ext cx="745588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How can we understand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AD8FBDD-442E-3A42-A1A1-82F28970F7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6345992"/>
                <a:ext cx="7455887" cy="523220"/>
              </a:xfrm>
              <a:prstGeom prst="rect">
                <a:avLst/>
              </a:prstGeom>
              <a:blipFill>
                <a:blip r:embed="rId5"/>
                <a:stretch>
                  <a:fillRect l="-1528" t="-11905" r="-509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64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3730143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4717841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92646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conditioning change the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751672"/>
          </a:xfrm>
        </p:spPr>
        <p:txBody>
          <a:bodyPr/>
          <a:lstStyle/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  <a:p>
            <a:endParaRPr lang="en-US" dirty="0"/>
          </a:p>
          <a:p>
            <a:r>
              <a:rPr lang="en-US" dirty="0"/>
              <a:t>Pick a random tree, conditional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edge present?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184766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1844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267460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001010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1997584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0520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231747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205438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6B7F3-E0A8-2D40-92C7-CBC3E8DF6BA6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205438"/>
            <a:ext cx="666511" cy="665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4707797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C2E665-7FDB-9743-9A57-663A9E99CECD}"/>
              </a:ext>
            </a:extLst>
          </p:cNvPr>
          <p:cNvSpPr/>
          <p:nvPr/>
        </p:nvSpPr>
        <p:spPr>
          <a:xfrm>
            <a:off x="7400020" y="4736462"/>
            <a:ext cx="800125" cy="8207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FEE664-FB29-2E46-BD10-049414B0A714}"/>
              </a:ext>
            </a:extLst>
          </p:cNvPr>
          <p:cNvCxnSpPr>
            <a:cxnSpLocks/>
          </p:cNvCxnSpPr>
          <p:nvPr/>
        </p:nvCxnSpPr>
        <p:spPr>
          <a:xfrm flipV="1">
            <a:off x="2755557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7BBD4-3414-3143-9B50-4F06DC51CCA0}"/>
              </a:ext>
            </a:extLst>
          </p:cNvPr>
          <p:cNvCxnSpPr>
            <a:cxnSpLocks/>
          </p:cNvCxnSpPr>
          <p:nvPr/>
        </p:nvCxnSpPr>
        <p:spPr>
          <a:xfrm flipV="1">
            <a:off x="3565604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FD42A-28CC-FF48-8417-07C93A93FFBC}"/>
              </a:ext>
            </a:extLst>
          </p:cNvPr>
          <p:cNvCxnSpPr>
            <a:cxnSpLocks/>
          </p:cNvCxnSpPr>
          <p:nvPr/>
        </p:nvCxnSpPr>
        <p:spPr>
          <a:xfrm flipV="1">
            <a:off x="4375651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D13B8C-0C1E-414B-B0C4-7165437A5C5D}"/>
              </a:ext>
            </a:extLst>
          </p:cNvPr>
          <p:cNvCxnSpPr>
            <a:cxnSpLocks/>
          </p:cNvCxnSpPr>
          <p:nvPr/>
        </p:nvCxnSpPr>
        <p:spPr>
          <a:xfrm flipV="1">
            <a:off x="7616105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E5AB8B-C0B4-8148-83EB-EC344989AC45}"/>
              </a:ext>
            </a:extLst>
          </p:cNvPr>
          <p:cNvCxnSpPr>
            <a:cxnSpLocks/>
          </p:cNvCxnSpPr>
          <p:nvPr/>
        </p:nvCxnSpPr>
        <p:spPr>
          <a:xfrm flipV="1">
            <a:off x="8423352" y="4935513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6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234ED2-66BD-4743-ACC2-CE7B75B2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How similar are the distributions?</a:t>
            </a:r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82867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conditioning change the distribution?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2560591" y="2264118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756B3-4BAD-E24F-8AC9-E0E65ABE0969}"/>
              </a:ext>
            </a:extLst>
          </p:cNvPr>
          <p:cNvSpPr/>
          <p:nvPr/>
        </p:nvSpPr>
        <p:spPr>
          <a:xfrm>
            <a:off x="7420180" y="326604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7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700-4509-F54B-B743-26EF2220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What if variables are not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  random variable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not concentrated, 0 or 2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	 very concentrated, always 1</a:t>
                </a:r>
              </a:p>
              <a:p>
                <a:endParaRPr lang="en-US" dirty="0"/>
              </a:p>
              <a:p>
                <a:r>
                  <a:rPr lang="en-US" dirty="0"/>
                  <a:t>Negative dependence: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dirty="0"/>
                  <a:t> less likely and vice versa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  <a:blipFill>
                <a:blip r:embed="rId3"/>
                <a:stretch>
                  <a:fillRect l="-152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56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C234ED2-66BD-4743-ACC2-CE7B75B27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7886700" cy="5405816"/>
          </a:xfrm>
        </p:spPr>
        <p:txBody>
          <a:bodyPr/>
          <a:lstStyle/>
          <a:p>
            <a:r>
              <a:rPr lang="en-US" dirty="0"/>
              <a:t>How similar are the distributions?</a:t>
            </a:r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339186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756B3-4BAD-E24F-8AC9-E0E65ABE0969}"/>
              </a:ext>
            </a:extLst>
          </p:cNvPr>
          <p:cNvSpPr/>
          <p:nvPr/>
        </p:nvSpPr>
        <p:spPr>
          <a:xfrm>
            <a:off x="4192097" y="3267421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5F6D5D-95C9-724D-B6A3-03EFD369A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14C858-C3A0-C34B-BCB4-2197AC5EE58E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9569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3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339186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756B3-4BAD-E24F-8AC9-E0E65ABE0969}"/>
              </a:ext>
            </a:extLst>
          </p:cNvPr>
          <p:cNvSpPr/>
          <p:nvPr/>
        </p:nvSpPr>
        <p:spPr>
          <a:xfrm>
            <a:off x="4192097" y="3267421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>
            <a:extLst>
              <a:ext uri="{FF2B5EF4-FFF2-40B4-BE49-F238E27FC236}">
                <a16:creationId xmlns:a16="http://schemas.microsoft.com/office/drawing/2014/main" id="{A9F2ABB8-3860-714E-AD8D-0C1F8AA22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2635EB8-0FCD-E44A-82E3-584BB10CBB49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14953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339186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756B3-4BAD-E24F-8AC9-E0E65ABE0969}"/>
              </a:ext>
            </a:extLst>
          </p:cNvPr>
          <p:cNvSpPr/>
          <p:nvPr/>
        </p:nvSpPr>
        <p:spPr>
          <a:xfrm>
            <a:off x="3392066" y="3278295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E9CE0210-5DE4-0E4F-B7FD-8AE207784E75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907260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7440976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C756B3-4BAD-E24F-8AC9-E0E65ABE0969}"/>
              </a:ext>
            </a:extLst>
          </p:cNvPr>
          <p:cNvSpPr/>
          <p:nvPr/>
        </p:nvSpPr>
        <p:spPr>
          <a:xfrm>
            <a:off x="7441179" y="3278295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>
            <a:extLst>
              <a:ext uri="{FF2B5EF4-FFF2-40B4-BE49-F238E27FC236}">
                <a16:creationId xmlns:a16="http://schemas.microsoft.com/office/drawing/2014/main" id="{9B542AE3-42E2-8749-B595-2B07199E1CC8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872134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4989697" y="2274755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DF3882F-DF27-F141-8855-C6FCC7BF44F1}"/>
              </a:ext>
            </a:extLst>
          </p:cNvPr>
          <p:cNvSpPr/>
          <p:nvPr/>
        </p:nvSpPr>
        <p:spPr>
          <a:xfrm>
            <a:off x="4182392" y="3254172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7771C7-5E85-064F-8F75-DB2B3E44F61B}"/>
              </a:ext>
            </a:extLst>
          </p:cNvPr>
          <p:cNvSpPr/>
          <p:nvPr/>
        </p:nvSpPr>
        <p:spPr>
          <a:xfrm>
            <a:off x="3224257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69AA35-6880-024B-9434-0E8993DA5FA3}"/>
              </a:ext>
            </a:extLst>
          </p:cNvPr>
          <p:cNvSpPr/>
          <p:nvPr/>
        </p:nvSpPr>
        <p:spPr>
          <a:xfrm>
            <a:off x="163439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411D4F-101A-2241-9C6C-4E5234F99DFE}"/>
              </a:ext>
            </a:extLst>
          </p:cNvPr>
          <p:cNvSpPr/>
          <p:nvPr/>
        </p:nvSpPr>
        <p:spPr>
          <a:xfrm>
            <a:off x="2429327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816CDF-9672-1E42-9BF3-F9C43DC27888}"/>
              </a:ext>
            </a:extLst>
          </p:cNvPr>
          <p:cNvCxnSpPr>
            <a:cxnSpLocks/>
            <a:stCxn id="12" idx="3"/>
            <a:endCxn id="14" idx="7"/>
          </p:cNvCxnSpPr>
          <p:nvPr/>
        </p:nvCxnSpPr>
        <p:spPr>
          <a:xfrm flipH="1">
            <a:off x="2584341" y="5908383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AB4789-3CAC-E848-A765-A8FDB0F94A31}"/>
              </a:ext>
            </a:extLst>
          </p:cNvPr>
          <p:cNvCxnSpPr>
            <a:cxnSpLocks/>
            <a:stCxn id="14" idx="1"/>
            <a:endCxn id="13" idx="5"/>
          </p:cNvCxnSpPr>
          <p:nvPr/>
        </p:nvCxnSpPr>
        <p:spPr>
          <a:xfrm flipH="1" flipV="1">
            <a:off x="1789412" y="5904957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057CB89-823B-064D-A2CE-22E881EDC7BA}"/>
              </a:ext>
            </a:extLst>
          </p:cNvPr>
          <p:cNvSpPr/>
          <p:nvPr/>
        </p:nvSpPr>
        <p:spPr>
          <a:xfrm>
            <a:off x="2429327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4138C8-03A4-2549-957B-4409FBDC3DFD}"/>
              </a:ext>
            </a:extLst>
          </p:cNvPr>
          <p:cNvCxnSpPr>
            <a:cxnSpLocks/>
            <a:stCxn id="12" idx="1"/>
            <a:endCxn id="19" idx="5"/>
          </p:cNvCxnSpPr>
          <p:nvPr/>
        </p:nvCxnSpPr>
        <p:spPr>
          <a:xfrm flipH="1" flipV="1">
            <a:off x="2584341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D6639C3-CD6F-EB48-8D91-0E0CFDB40A37}"/>
              </a:ext>
            </a:extLst>
          </p:cNvPr>
          <p:cNvSpPr/>
          <p:nvPr/>
        </p:nvSpPr>
        <p:spPr>
          <a:xfrm>
            <a:off x="5629613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195477-D30E-8D4B-9752-0BA6F87295F5}"/>
              </a:ext>
            </a:extLst>
          </p:cNvPr>
          <p:cNvSpPr/>
          <p:nvPr/>
        </p:nvSpPr>
        <p:spPr>
          <a:xfrm>
            <a:off x="4039754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D22A41-B46E-EE47-9154-9B5EE103BF64}"/>
              </a:ext>
            </a:extLst>
          </p:cNvPr>
          <p:cNvSpPr/>
          <p:nvPr/>
        </p:nvSpPr>
        <p:spPr>
          <a:xfrm>
            <a:off x="4834683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2F88EA-26F0-6945-B639-4D4C8210A5FC}"/>
              </a:ext>
            </a:extLst>
          </p:cNvPr>
          <p:cNvCxnSpPr>
            <a:cxnSpLocks/>
            <a:stCxn id="23" idx="3"/>
            <a:endCxn id="25" idx="7"/>
          </p:cNvCxnSpPr>
          <p:nvPr/>
        </p:nvCxnSpPr>
        <p:spPr>
          <a:xfrm flipH="1">
            <a:off x="4989697" y="5908383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DCFA788-A26D-3341-A3D8-5F496A11D909}"/>
              </a:ext>
            </a:extLst>
          </p:cNvPr>
          <p:cNvSpPr/>
          <p:nvPr/>
        </p:nvSpPr>
        <p:spPr>
          <a:xfrm>
            <a:off x="4834683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1DCC82-E289-D349-9382-23EF85EEA6D0}"/>
              </a:ext>
            </a:extLst>
          </p:cNvPr>
          <p:cNvCxnSpPr>
            <a:cxnSpLocks/>
            <a:stCxn id="23" idx="1"/>
            <a:endCxn id="28" idx="5"/>
          </p:cNvCxnSpPr>
          <p:nvPr/>
        </p:nvCxnSpPr>
        <p:spPr>
          <a:xfrm flipH="1" flipV="1">
            <a:off x="4989697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0CC627-57D8-1943-A573-A5C9AAC0804B}"/>
              </a:ext>
            </a:extLst>
          </p:cNvPr>
          <p:cNvCxnSpPr>
            <a:cxnSpLocks/>
            <a:stCxn id="24" idx="7"/>
            <a:endCxn id="28" idx="3"/>
          </p:cNvCxnSpPr>
          <p:nvPr/>
        </p:nvCxnSpPr>
        <p:spPr>
          <a:xfrm flipV="1">
            <a:off x="4194768" y="5112811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/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/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869DCD68-884D-BB4D-B2C2-9FB518151B50}"/>
              </a:ext>
            </a:extLst>
          </p:cNvPr>
          <p:cNvSpPr/>
          <p:nvPr/>
        </p:nvSpPr>
        <p:spPr>
          <a:xfrm>
            <a:off x="818106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88965F-C0BA-9442-9EEC-BA81BBBF0410}"/>
              </a:ext>
            </a:extLst>
          </p:cNvPr>
          <p:cNvSpPr/>
          <p:nvPr/>
        </p:nvSpPr>
        <p:spPr>
          <a:xfrm>
            <a:off x="6591209" y="57481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EEBFB-AEB0-464E-9160-7CDDFBFD84B8}"/>
              </a:ext>
            </a:extLst>
          </p:cNvPr>
          <p:cNvSpPr/>
          <p:nvPr/>
        </p:nvSpPr>
        <p:spPr>
          <a:xfrm>
            <a:off x="7386138" y="657855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5BECF1-D1F7-9048-9DB1-F8E049BBA2DD}"/>
              </a:ext>
            </a:extLst>
          </p:cNvPr>
          <p:cNvCxnSpPr>
            <a:cxnSpLocks/>
            <a:stCxn id="36" idx="1"/>
            <a:endCxn id="35" idx="5"/>
          </p:cNvCxnSpPr>
          <p:nvPr/>
        </p:nvCxnSpPr>
        <p:spPr>
          <a:xfrm flipH="1" flipV="1">
            <a:off x="6746223" y="5901531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D259CBF-347C-CD40-A3CD-4AE4F4E5A368}"/>
              </a:ext>
            </a:extLst>
          </p:cNvPr>
          <p:cNvSpPr/>
          <p:nvPr/>
        </p:nvSpPr>
        <p:spPr>
          <a:xfrm>
            <a:off x="7386138" y="495604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0C732A-1774-6D41-8ADE-D14A296668A8}"/>
              </a:ext>
            </a:extLst>
          </p:cNvPr>
          <p:cNvCxnSpPr>
            <a:cxnSpLocks/>
            <a:stCxn id="35" idx="7"/>
            <a:endCxn id="39" idx="3"/>
          </p:cNvCxnSpPr>
          <p:nvPr/>
        </p:nvCxnSpPr>
        <p:spPr>
          <a:xfrm flipV="1">
            <a:off x="6746223" y="5109385"/>
            <a:ext cx="666511" cy="66511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2601A48B-A23C-454F-9376-B13D839C5167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185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3" grpId="0" animBg="1"/>
      <p:bldP spid="24" grpId="0" animBg="1"/>
      <p:bldP spid="25" grpId="0" animBg="1"/>
      <p:bldP spid="28" grpId="0" animBg="1"/>
      <p:bldP spid="6" grpId="0"/>
      <p:bldP spid="32" grpId="0"/>
      <p:bldP spid="34" grpId="0" animBg="1"/>
      <p:bldP spid="35" grpId="0" animBg="1"/>
      <p:bldP spid="36" grpId="0" animBg="1"/>
      <p:bldP spid="39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581122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DF3882F-DF27-F141-8855-C6FCC7BF44F1}"/>
              </a:ext>
            </a:extLst>
          </p:cNvPr>
          <p:cNvSpPr/>
          <p:nvPr/>
        </p:nvSpPr>
        <p:spPr>
          <a:xfrm>
            <a:off x="4182392" y="3254172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7771C7-5E85-064F-8F75-DB2B3E44F61B}"/>
              </a:ext>
            </a:extLst>
          </p:cNvPr>
          <p:cNvSpPr/>
          <p:nvPr/>
        </p:nvSpPr>
        <p:spPr>
          <a:xfrm>
            <a:off x="3224257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69AA35-6880-024B-9434-0E8993DA5FA3}"/>
              </a:ext>
            </a:extLst>
          </p:cNvPr>
          <p:cNvSpPr/>
          <p:nvPr/>
        </p:nvSpPr>
        <p:spPr>
          <a:xfrm>
            <a:off x="163439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411D4F-101A-2241-9C6C-4E5234F99DFE}"/>
              </a:ext>
            </a:extLst>
          </p:cNvPr>
          <p:cNvSpPr/>
          <p:nvPr/>
        </p:nvSpPr>
        <p:spPr>
          <a:xfrm>
            <a:off x="2429327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816CDF-9672-1E42-9BF3-F9C43DC27888}"/>
              </a:ext>
            </a:extLst>
          </p:cNvPr>
          <p:cNvCxnSpPr>
            <a:cxnSpLocks/>
            <a:stCxn id="12" idx="3"/>
            <a:endCxn id="14" idx="7"/>
          </p:cNvCxnSpPr>
          <p:nvPr/>
        </p:nvCxnSpPr>
        <p:spPr>
          <a:xfrm flipH="1">
            <a:off x="2584341" y="5908383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AB4789-3CAC-E848-A765-A8FDB0F94A31}"/>
              </a:ext>
            </a:extLst>
          </p:cNvPr>
          <p:cNvCxnSpPr>
            <a:cxnSpLocks/>
            <a:stCxn id="14" idx="1"/>
            <a:endCxn id="13" idx="5"/>
          </p:cNvCxnSpPr>
          <p:nvPr/>
        </p:nvCxnSpPr>
        <p:spPr>
          <a:xfrm flipH="1" flipV="1">
            <a:off x="1789412" y="5904957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057CB89-823B-064D-A2CE-22E881EDC7BA}"/>
              </a:ext>
            </a:extLst>
          </p:cNvPr>
          <p:cNvSpPr/>
          <p:nvPr/>
        </p:nvSpPr>
        <p:spPr>
          <a:xfrm>
            <a:off x="2429327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AE35B-4EFA-AC41-99FE-EA0E2067DF71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V="1">
            <a:off x="2520132" y="5139120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D6639C3-CD6F-EB48-8D91-0E0CFDB40A37}"/>
              </a:ext>
            </a:extLst>
          </p:cNvPr>
          <p:cNvSpPr/>
          <p:nvPr/>
        </p:nvSpPr>
        <p:spPr>
          <a:xfrm>
            <a:off x="5629613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195477-D30E-8D4B-9752-0BA6F87295F5}"/>
              </a:ext>
            </a:extLst>
          </p:cNvPr>
          <p:cNvSpPr/>
          <p:nvPr/>
        </p:nvSpPr>
        <p:spPr>
          <a:xfrm>
            <a:off x="4039754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D22A41-B46E-EE47-9154-9B5EE103BF64}"/>
              </a:ext>
            </a:extLst>
          </p:cNvPr>
          <p:cNvSpPr/>
          <p:nvPr/>
        </p:nvSpPr>
        <p:spPr>
          <a:xfrm>
            <a:off x="4834683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2F88EA-26F0-6945-B639-4D4C8210A5FC}"/>
              </a:ext>
            </a:extLst>
          </p:cNvPr>
          <p:cNvCxnSpPr>
            <a:cxnSpLocks/>
            <a:stCxn id="23" idx="3"/>
            <a:endCxn id="25" idx="7"/>
          </p:cNvCxnSpPr>
          <p:nvPr/>
        </p:nvCxnSpPr>
        <p:spPr>
          <a:xfrm flipH="1">
            <a:off x="4989697" y="5908383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DCFA788-A26D-3341-A3D8-5F496A11D909}"/>
              </a:ext>
            </a:extLst>
          </p:cNvPr>
          <p:cNvSpPr/>
          <p:nvPr/>
        </p:nvSpPr>
        <p:spPr>
          <a:xfrm>
            <a:off x="4834683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1DCC82-E289-D349-9382-23EF85EEA6D0}"/>
              </a:ext>
            </a:extLst>
          </p:cNvPr>
          <p:cNvCxnSpPr>
            <a:cxnSpLocks/>
            <a:stCxn id="23" idx="1"/>
            <a:endCxn id="28" idx="5"/>
          </p:cNvCxnSpPr>
          <p:nvPr/>
        </p:nvCxnSpPr>
        <p:spPr>
          <a:xfrm flipH="1" flipV="1">
            <a:off x="4989697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0CC627-57D8-1943-A573-A5C9AAC0804B}"/>
              </a:ext>
            </a:extLst>
          </p:cNvPr>
          <p:cNvCxnSpPr>
            <a:cxnSpLocks/>
            <a:stCxn id="24" idx="7"/>
            <a:endCxn id="28" idx="3"/>
          </p:cNvCxnSpPr>
          <p:nvPr/>
        </p:nvCxnSpPr>
        <p:spPr>
          <a:xfrm flipV="1">
            <a:off x="4194768" y="5112811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/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/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869DCD68-884D-BB4D-B2C2-9FB518151B50}"/>
              </a:ext>
            </a:extLst>
          </p:cNvPr>
          <p:cNvSpPr/>
          <p:nvPr/>
        </p:nvSpPr>
        <p:spPr>
          <a:xfrm>
            <a:off x="818106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88965F-C0BA-9442-9EEC-BA81BBBF0410}"/>
              </a:ext>
            </a:extLst>
          </p:cNvPr>
          <p:cNvSpPr/>
          <p:nvPr/>
        </p:nvSpPr>
        <p:spPr>
          <a:xfrm>
            <a:off x="6591209" y="57481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EEBFB-AEB0-464E-9160-7CDDFBFD84B8}"/>
              </a:ext>
            </a:extLst>
          </p:cNvPr>
          <p:cNvSpPr/>
          <p:nvPr/>
        </p:nvSpPr>
        <p:spPr>
          <a:xfrm>
            <a:off x="7386138" y="657855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5BECF1-D1F7-9048-9DB1-F8E049BBA2DD}"/>
              </a:ext>
            </a:extLst>
          </p:cNvPr>
          <p:cNvCxnSpPr>
            <a:cxnSpLocks/>
            <a:stCxn id="36" idx="1"/>
            <a:endCxn id="35" idx="5"/>
          </p:cNvCxnSpPr>
          <p:nvPr/>
        </p:nvCxnSpPr>
        <p:spPr>
          <a:xfrm flipH="1" flipV="1">
            <a:off x="6746223" y="5901531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D259CBF-347C-CD40-A3CD-4AE4F4E5A368}"/>
              </a:ext>
            </a:extLst>
          </p:cNvPr>
          <p:cNvSpPr/>
          <p:nvPr/>
        </p:nvSpPr>
        <p:spPr>
          <a:xfrm>
            <a:off x="7386138" y="495604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D2ED86-D819-7842-83C9-E9C1989906DF}"/>
              </a:ext>
            </a:extLst>
          </p:cNvPr>
          <p:cNvCxnSpPr>
            <a:cxnSpLocks/>
            <a:stCxn id="36" idx="0"/>
            <a:endCxn id="39" idx="4"/>
          </p:cNvCxnSpPr>
          <p:nvPr/>
        </p:nvCxnSpPr>
        <p:spPr>
          <a:xfrm flipV="1">
            <a:off x="7476943" y="5135694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62A56A4-F7C0-A34E-8FDC-14A4E2287484}"/>
              </a:ext>
            </a:extLst>
          </p:cNvPr>
          <p:cNvCxnSpPr>
            <a:cxnSpLocks/>
            <a:stCxn id="34" idx="1"/>
            <a:endCxn id="39" idx="5"/>
          </p:cNvCxnSpPr>
          <p:nvPr/>
        </p:nvCxnSpPr>
        <p:spPr>
          <a:xfrm flipH="1" flipV="1">
            <a:off x="7541152" y="5109385"/>
            <a:ext cx="666512" cy="66853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0C732A-1774-6D41-8ADE-D14A296668A8}"/>
              </a:ext>
            </a:extLst>
          </p:cNvPr>
          <p:cNvCxnSpPr>
            <a:cxnSpLocks/>
            <a:stCxn id="35" idx="7"/>
            <a:endCxn id="39" idx="3"/>
          </p:cNvCxnSpPr>
          <p:nvPr/>
        </p:nvCxnSpPr>
        <p:spPr>
          <a:xfrm flipV="1">
            <a:off x="6746223" y="5109385"/>
            <a:ext cx="666511" cy="66511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itle 1">
            <a:extLst>
              <a:ext uri="{FF2B5EF4-FFF2-40B4-BE49-F238E27FC236}">
                <a16:creationId xmlns:a16="http://schemas.microsoft.com/office/drawing/2014/main" id="{2E842465-FFAE-9B4C-8CE8-CC80BE784351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294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9" grpId="0" animBg="1"/>
      <p:bldP spid="23" grpId="0" animBg="1"/>
      <p:bldP spid="24" grpId="0" animBg="1"/>
      <p:bldP spid="25" grpId="0" animBg="1"/>
      <p:bldP spid="28" grpId="0" animBg="1"/>
      <p:bldP spid="6" grpId="0"/>
      <p:bldP spid="32" grpId="0"/>
      <p:bldP spid="34" grpId="0" animBg="1"/>
      <p:bldP spid="35" grpId="0" animBg="1"/>
      <p:bldP spid="36" grpId="0" animBg="1"/>
      <p:bldP spid="3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581122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DF3882F-DF27-F141-8855-C6FCC7BF44F1}"/>
              </a:ext>
            </a:extLst>
          </p:cNvPr>
          <p:cNvSpPr/>
          <p:nvPr/>
        </p:nvSpPr>
        <p:spPr>
          <a:xfrm>
            <a:off x="8217489" y="3254172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7771C7-5E85-064F-8F75-DB2B3E44F61B}"/>
              </a:ext>
            </a:extLst>
          </p:cNvPr>
          <p:cNvSpPr/>
          <p:nvPr/>
        </p:nvSpPr>
        <p:spPr>
          <a:xfrm>
            <a:off x="3224257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69AA35-6880-024B-9434-0E8993DA5FA3}"/>
              </a:ext>
            </a:extLst>
          </p:cNvPr>
          <p:cNvSpPr/>
          <p:nvPr/>
        </p:nvSpPr>
        <p:spPr>
          <a:xfrm>
            <a:off x="163439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411D4F-101A-2241-9C6C-4E5234F99DFE}"/>
              </a:ext>
            </a:extLst>
          </p:cNvPr>
          <p:cNvSpPr/>
          <p:nvPr/>
        </p:nvSpPr>
        <p:spPr>
          <a:xfrm>
            <a:off x="2429327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816CDF-9672-1E42-9BF3-F9C43DC27888}"/>
              </a:ext>
            </a:extLst>
          </p:cNvPr>
          <p:cNvCxnSpPr>
            <a:cxnSpLocks/>
            <a:stCxn id="12" idx="3"/>
            <a:endCxn id="14" idx="7"/>
          </p:cNvCxnSpPr>
          <p:nvPr/>
        </p:nvCxnSpPr>
        <p:spPr>
          <a:xfrm flipH="1">
            <a:off x="2584341" y="5908383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AB4789-3CAC-E848-A765-A8FDB0F94A31}"/>
              </a:ext>
            </a:extLst>
          </p:cNvPr>
          <p:cNvCxnSpPr>
            <a:cxnSpLocks/>
            <a:stCxn id="14" idx="1"/>
            <a:endCxn id="13" idx="5"/>
          </p:cNvCxnSpPr>
          <p:nvPr/>
        </p:nvCxnSpPr>
        <p:spPr>
          <a:xfrm flipH="1" flipV="1">
            <a:off x="1789412" y="5904957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057CB89-823B-064D-A2CE-22E881EDC7BA}"/>
              </a:ext>
            </a:extLst>
          </p:cNvPr>
          <p:cNvSpPr/>
          <p:nvPr/>
        </p:nvSpPr>
        <p:spPr>
          <a:xfrm>
            <a:off x="2429327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AE35B-4EFA-AC41-99FE-EA0E2067DF71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V="1">
            <a:off x="2520132" y="5139120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D6639C3-CD6F-EB48-8D91-0E0CFDB40A37}"/>
              </a:ext>
            </a:extLst>
          </p:cNvPr>
          <p:cNvSpPr/>
          <p:nvPr/>
        </p:nvSpPr>
        <p:spPr>
          <a:xfrm>
            <a:off x="5629613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195477-D30E-8D4B-9752-0BA6F87295F5}"/>
              </a:ext>
            </a:extLst>
          </p:cNvPr>
          <p:cNvSpPr/>
          <p:nvPr/>
        </p:nvSpPr>
        <p:spPr>
          <a:xfrm>
            <a:off x="4039754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D22A41-B46E-EE47-9154-9B5EE103BF64}"/>
              </a:ext>
            </a:extLst>
          </p:cNvPr>
          <p:cNvSpPr/>
          <p:nvPr/>
        </p:nvSpPr>
        <p:spPr>
          <a:xfrm>
            <a:off x="4834683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92F88EA-26F0-6945-B639-4D4C8210A5FC}"/>
              </a:ext>
            </a:extLst>
          </p:cNvPr>
          <p:cNvCxnSpPr>
            <a:cxnSpLocks/>
            <a:stCxn id="23" idx="3"/>
            <a:endCxn id="25" idx="7"/>
          </p:cNvCxnSpPr>
          <p:nvPr/>
        </p:nvCxnSpPr>
        <p:spPr>
          <a:xfrm flipH="1">
            <a:off x="4989697" y="5908383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DCFA788-A26D-3341-A3D8-5F496A11D909}"/>
              </a:ext>
            </a:extLst>
          </p:cNvPr>
          <p:cNvSpPr/>
          <p:nvPr/>
        </p:nvSpPr>
        <p:spPr>
          <a:xfrm>
            <a:off x="4834683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E1B951-1054-414B-A4D2-5004E1D9C148}"/>
              </a:ext>
            </a:extLst>
          </p:cNvPr>
          <p:cNvCxnSpPr>
            <a:cxnSpLocks/>
            <a:stCxn id="25" idx="0"/>
            <a:endCxn id="28" idx="4"/>
          </p:cNvCxnSpPr>
          <p:nvPr/>
        </p:nvCxnSpPr>
        <p:spPr>
          <a:xfrm flipV="1">
            <a:off x="4925488" y="5139120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0CC627-57D8-1943-A573-A5C9AAC0804B}"/>
              </a:ext>
            </a:extLst>
          </p:cNvPr>
          <p:cNvCxnSpPr>
            <a:cxnSpLocks/>
            <a:stCxn id="24" idx="7"/>
            <a:endCxn id="28" idx="3"/>
          </p:cNvCxnSpPr>
          <p:nvPr/>
        </p:nvCxnSpPr>
        <p:spPr>
          <a:xfrm flipV="1">
            <a:off x="4194768" y="5112811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/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/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869DCD68-884D-BB4D-B2C2-9FB518151B50}"/>
              </a:ext>
            </a:extLst>
          </p:cNvPr>
          <p:cNvSpPr/>
          <p:nvPr/>
        </p:nvSpPr>
        <p:spPr>
          <a:xfrm>
            <a:off x="818106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88965F-C0BA-9442-9EEC-BA81BBBF0410}"/>
              </a:ext>
            </a:extLst>
          </p:cNvPr>
          <p:cNvSpPr/>
          <p:nvPr/>
        </p:nvSpPr>
        <p:spPr>
          <a:xfrm>
            <a:off x="6591209" y="57481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EEBFB-AEB0-464E-9160-7CDDFBFD84B8}"/>
              </a:ext>
            </a:extLst>
          </p:cNvPr>
          <p:cNvSpPr/>
          <p:nvPr/>
        </p:nvSpPr>
        <p:spPr>
          <a:xfrm>
            <a:off x="7386138" y="657855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5BECF1-D1F7-9048-9DB1-F8E049BBA2DD}"/>
              </a:ext>
            </a:extLst>
          </p:cNvPr>
          <p:cNvCxnSpPr>
            <a:cxnSpLocks/>
            <a:stCxn id="36" idx="1"/>
            <a:endCxn id="35" idx="5"/>
          </p:cNvCxnSpPr>
          <p:nvPr/>
        </p:nvCxnSpPr>
        <p:spPr>
          <a:xfrm flipH="1" flipV="1">
            <a:off x="6746223" y="5901531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D259CBF-347C-CD40-A3CD-4AE4F4E5A368}"/>
              </a:ext>
            </a:extLst>
          </p:cNvPr>
          <p:cNvSpPr/>
          <p:nvPr/>
        </p:nvSpPr>
        <p:spPr>
          <a:xfrm>
            <a:off x="7386138" y="495604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0C732A-1774-6D41-8ADE-D14A296668A8}"/>
              </a:ext>
            </a:extLst>
          </p:cNvPr>
          <p:cNvCxnSpPr>
            <a:cxnSpLocks/>
            <a:stCxn id="35" idx="7"/>
            <a:endCxn id="39" idx="3"/>
          </p:cNvCxnSpPr>
          <p:nvPr/>
        </p:nvCxnSpPr>
        <p:spPr>
          <a:xfrm flipV="1">
            <a:off x="6746223" y="5109385"/>
            <a:ext cx="666511" cy="66511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BED6738B-DD45-B248-BEB0-CEBBFACFD977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7530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8" grpId="0" animBg="1"/>
      <p:bldP spid="6" grpId="0"/>
      <p:bldP spid="32" grpId="0"/>
      <p:bldP spid="34" grpId="0" animBg="1"/>
      <p:bldP spid="35" grpId="0" animBg="1"/>
      <p:bldP spid="36" grpId="0" animBg="1"/>
      <p:bldP spid="3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9336C4-72A3-BA4B-9FED-558502A31F16}"/>
              </a:ext>
            </a:extLst>
          </p:cNvPr>
          <p:cNvSpPr/>
          <p:nvPr/>
        </p:nvSpPr>
        <p:spPr>
          <a:xfrm>
            <a:off x="663852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DF3882F-DF27-F141-8855-C6FCC7BF44F1}"/>
              </a:ext>
            </a:extLst>
          </p:cNvPr>
          <p:cNvSpPr/>
          <p:nvPr/>
        </p:nvSpPr>
        <p:spPr>
          <a:xfrm>
            <a:off x="7436484" y="3264130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97771C7-5E85-064F-8F75-DB2B3E44F61B}"/>
              </a:ext>
            </a:extLst>
          </p:cNvPr>
          <p:cNvSpPr/>
          <p:nvPr/>
        </p:nvSpPr>
        <p:spPr>
          <a:xfrm>
            <a:off x="3224257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369AA35-6880-024B-9434-0E8993DA5FA3}"/>
              </a:ext>
            </a:extLst>
          </p:cNvPr>
          <p:cNvSpPr/>
          <p:nvPr/>
        </p:nvSpPr>
        <p:spPr>
          <a:xfrm>
            <a:off x="163439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5411D4F-101A-2241-9C6C-4E5234F99DFE}"/>
              </a:ext>
            </a:extLst>
          </p:cNvPr>
          <p:cNvSpPr/>
          <p:nvPr/>
        </p:nvSpPr>
        <p:spPr>
          <a:xfrm>
            <a:off x="2429327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FAB4789-3CAC-E848-A765-A8FDB0F94A31}"/>
              </a:ext>
            </a:extLst>
          </p:cNvPr>
          <p:cNvCxnSpPr>
            <a:cxnSpLocks/>
            <a:stCxn id="14" idx="1"/>
            <a:endCxn id="13" idx="5"/>
          </p:cNvCxnSpPr>
          <p:nvPr/>
        </p:nvCxnSpPr>
        <p:spPr>
          <a:xfrm flipH="1" flipV="1">
            <a:off x="1789412" y="5904957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6057CB89-823B-064D-A2CE-22E881EDC7BA}"/>
              </a:ext>
            </a:extLst>
          </p:cNvPr>
          <p:cNvSpPr/>
          <p:nvPr/>
        </p:nvSpPr>
        <p:spPr>
          <a:xfrm>
            <a:off x="2429327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3AE35B-4EFA-AC41-99FE-EA0E2067DF71}"/>
              </a:ext>
            </a:extLst>
          </p:cNvPr>
          <p:cNvCxnSpPr>
            <a:cxnSpLocks/>
            <a:stCxn id="14" idx="0"/>
            <a:endCxn id="19" idx="4"/>
          </p:cNvCxnSpPr>
          <p:nvPr/>
        </p:nvCxnSpPr>
        <p:spPr>
          <a:xfrm flipV="1">
            <a:off x="2520132" y="5139120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4138C8-03A4-2549-957B-4409FBDC3DFD}"/>
              </a:ext>
            </a:extLst>
          </p:cNvPr>
          <p:cNvCxnSpPr>
            <a:cxnSpLocks/>
            <a:stCxn id="12" idx="1"/>
            <a:endCxn id="19" idx="5"/>
          </p:cNvCxnSpPr>
          <p:nvPr/>
        </p:nvCxnSpPr>
        <p:spPr>
          <a:xfrm flipH="1" flipV="1">
            <a:off x="2584341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4D6639C3-CD6F-EB48-8D91-0E0CFDB40A37}"/>
              </a:ext>
            </a:extLst>
          </p:cNvPr>
          <p:cNvSpPr/>
          <p:nvPr/>
        </p:nvSpPr>
        <p:spPr>
          <a:xfrm>
            <a:off x="5629613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195477-D30E-8D4B-9752-0BA6F87295F5}"/>
              </a:ext>
            </a:extLst>
          </p:cNvPr>
          <p:cNvSpPr/>
          <p:nvPr/>
        </p:nvSpPr>
        <p:spPr>
          <a:xfrm>
            <a:off x="4039754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D22A41-B46E-EE47-9154-9B5EE103BF64}"/>
              </a:ext>
            </a:extLst>
          </p:cNvPr>
          <p:cNvSpPr/>
          <p:nvPr/>
        </p:nvSpPr>
        <p:spPr>
          <a:xfrm>
            <a:off x="4834683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DCFA788-A26D-3341-A3D8-5F496A11D909}"/>
              </a:ext>
            </a:extLst>
          </p:cNvPr>
          <p:cNvSpPr/>
          <p:nvPr/>
        </p:nvSpPr>
        <p:spPr>
          <a:xfrm>
            <a:off x="4834683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E1B951-1054-414B-A4D2-5004E1D9C148}"/>
              </a:ext>
            </a:extLst>
          </p:cNvPr>
          <p:cNvCxnSpPr>
            <a:cxnSpLocks/>
            <a:stCxn id="25" idx="0"/>
            <a:endCxn id="28" idx="4"/>
          </p:cNvCxnSpPr>
          <p:nvPr/>
        </p:nvCxnSpPr>
        <p:spPr>
          <a:xfrm flipV="1">
            <a:off x="4925488" y="5139120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41DCC82-E289-D349-9382-23EF85EEA6D0}"/>
              </a:ext>
            </a:extLst>
          </p:cNvPr>
          <p:cNvCxnSpPr>
            <a:cxnSpLocks/>
            <a:stCxn id="23" idx="1"/>
            <a:endCxn id="28" idx="5"/>
          </p:cNvCxnSpPr>
          <p:nvPr/>
        </p:nvCxnSpPr>
        <p:spPr>
          <a:xfrm flipH="1" flipV="1">
            <a:off x="4989697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0CC627-57D8-1943-A573-A5C9AAC0804B}"/>
              </a:ext>
            </a:extLst>
          </p:cNvPr>
          <p:cNvCxnSpPr>
            <a:cxnSpLocks/>
            <a:stCxn id="24" idx="7"/>
            <a:endCxn id="28" idx="3"/>
          </p:cNvCxnSpPr>
          <p:nvPr/>
        </p:nvCxnSpPr>
        <p:spPr>
          <a:xfrm flipV="1">
            <a:off x="4194768" y="5112811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/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/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869DCD68-884D-BB4D-B2C2-9FB518151B50}"/>
              </a:ext>
            </a:extLst>
          </p:cNvPr>
          <p:cNvSpPr/>
          <p:nvPr/>
        </p:nvSpPr>
        <p:spPr>
          <a:xfrm>
            <a:off x="818106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88965F-C0BA-9442-9EEC-BA81BBBF0410}"/>
              </a:ext>
            </a:extLst>
          </p:cNvPr>
          <p:cNvSpPr/>
          <p:nvPr/>
        </p:nvSpPr>
        <p:spPr>
          <a:xfrm>
            <a:off x="6591209" y="57481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EEBFB-AEB0-464E-9160-7CDDFBFD84B8}"/>
              </a:ext>
            </a:extLst>
          </p:cNvPr>
          <p:cNvSpPr/>
          <p:nvPr/>
        </p:nvSpPr>
        <p:spPr>
          <a:xfrm>
            <a:off x="7386138" y="657855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05BECF1-D1F7-9048-9DB1-F8E049BBA2DD}"/>
              </a:ext>
            </a:extLst>
          </p:cNvPr>
          <p:cNvCxnSpPr>
            <a:cxnSpLocks/>
            <a:stCxn id="36" idx="1"/>
            <a:endCxn id="35" idx="5"/>
          </p:cNvCxnSpPr>
          <p:nvPr/>
        </p:nvCxnSpPr>
        <p:spPr>
          <a:xfrm flipH="1" flipV="1">
            <a:off x="6746223" y="5901531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CD259CBF-347C-CD40-A3CD-4AE4F4E5A368}"/>
              </a:ext>
            </a:extLst>
          </p:cNvPr>
          <p:cNvSpPr/>
          <p:nvPr/>
        </p:nvSpPr>
        <p:spPr>
          <a:xfrm>
            <a:off x="7386138" y="495604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0C732A-1774-6D41-8ADE-D14A296668A8}"/>
              </a:ext>
            </a:extLst>
          </p:cNvPr>
          <p:cNvCxnSpPr>
            <a:cxnSpLocks/>
            <a:stCxn id="35" idx="7"/>
            <a:endCxn id="39" idx="3"/>
          </p:cNvCxnSpPr>
          <p:nvPr/>
        </p:nvCxnSpPr>
        <p:spPr>
          <a:xfrm flipV="1">
            <a:off x="6746223" y="5109385"/>
            <a:ext cx="666511" cy="66511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E05916AD-0163-D045-8305-ACB8DC28030B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197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8" grpId="0" animBg="1"/>
      <p:bldP spid="6" grpId="0"/>
      <p:bldP spid="32" grpId="0"/>
      <p:bldP spid="34" grpId="0" animBg="1"/>
      <p:bldP spid="35" grpId="0" animBg="1"/>
      <p:bldP spid="36" grpId="0" animBg="1"/>
      <p:bldP spid="3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2" y="2237809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41" y="3225507"/>
            <a:ext cx="6663267" cy="10063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</p:spPr>
            <p:txBody>
              <a:bodyPr/>
              <a:lstStyle/>
              <a:p>
                <a:r>
                  <a:rPr lang="en-US" dirty="0"/>
                  <a:t>How similar are the distributions?</a:t>
                </a:r>
              </a:p>
              <a:p>
                <a:r>
                  <a:rPr lang="en-US" b="1" dirty="0"/>
                  <a:t>Tree distribution</a:t>
                </a:r>
              </a:p>
              <a:p>
                <a:r>
                  <a:rPr lang="en-US" dirty="0"/>
                  <a:t>All </a:t>
                </a:r>
              </a:p>
              <a:p>
                <a:endParaRPr lang="en-US" b="1" dirty="0"/>
              </a:p>
              <a:p>
                <a:r>
                  <a:rPr lang="en-US" dirty="0"/>
                  <a:t>Cond.</a:t>
                </a:r>
              </a:p>
              <a:p>
                <a:endParaRPr lang="en-US" dirty="0"/>
              </a:p>
              <a:p>
                <a:r>
                  <a:rPr lang="en-US" b="1" dirty="0"/>
                  <a:t>Coupling	</a:t>
                </a:r>
                <a:r>
                  <a:rPr lang="en-US" dirty="0"/>
                  <a:t>Pick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 with marginals as above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8C234ED2-66BD-4743-ACC2-CE7B75B279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618958" cy="5405816"/>
              </a:xfrm>
              <a:blipFill>
                <a:blip r:embed="rId4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65947" y="3215463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/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6272A7D-932B-2E47-B6AF-DBFD4D16BF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2343987"/>
                <a:ext cx="49084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/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F4ABD6C-E5C1-AF4A-A9EF-818F8A98A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576" y="3347243"/>
                <a:ext cx="58381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9DF3882F-DF27-F141-8855-C6FCC7BF44F1}"/>
              </a:ext>
            </a:extLst>
          </p:cNvPr>
          <p:cNvSpPr/>
          <p:nvPr/>
        </p:nvSpPr>
        <p:spPr>
          <a:xfrm>
            <a:off x="3390309" y="3276381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D6639C3-CD6F-EB48-8D91-0E0CFDB40A37}"/>
              </a:ext>
            </a:extLst>
          </p:cNvPr>
          <p:cNvSpPr/>
          <p:nvPr/>
        </p:nvSpPr>
        <p:spPr>
          <a:xfrm>
            <a:off x="5629613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7195477-D30E-8D4B-9752-0BA6F87295F5}"/>
              </a:ext>
            </a:extLst>
          </p:cNvPr>
          <p:cNvSpPr/>
          <p:nvPr/>
        </p:nvSpPr>
        <p:spPr>
          <a:xfrm>
            <a:off x="4039754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D22A41-B46E-EE47-9154-9B5EE103BF64}"/>
              </a:ext>
            </a:extLst>
          </p:cNvPr>
          <p:cNvSpPr/>
          <p:nvPr/>
        </p:nvSpPr>
        <p:spPr>
          <a:xfrm>
            <a:off x="4834683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B68D8E1-6104-4B44-A93B-F395400A62B7}"/>
              </a:ext>
            </a:extLst>
          </p:cNvPr>
          <p:cNvCxnSpPr>
            <a:cxnSpLocks/>
            <a:stCxn id="25" idx="1"/>
            <a:endCxn id="24" idx="5"/>
          </p:cNvCxnSpPr>
          <p:nvPr/>
        </p:nvCxnSpPr>
        <p:spPr>
          <a:xfrm flipH="1" flipV="1">
            <a:off x="4194768" y="5904957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5DCFA788-A26D-3341-A3D8-5F496A11D909}"/>
              </a:ext>
            </a:extLst>
          </p:cNvPr>
          <p:cNvSpPr/>
          <p:nvPr/>
        </p:nvSpPr>
        <p:spPr>
          <a:xfrm>
            <a:off x="4834683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80CC627-57D8-1943-A573-A5C9AAC0804B}"/>
              </a:ext>
            </a:extLst>
          </p:cNvPr>
          <p:cNvCxnSpPr>
            <a:cxnSpLocks/>
            <a:stCxn id="24" idx="7"/>
            <a:endCxn id="28" idx="3"/>
          </p:cNvCxnSpPr>
          <p:nvPr/>
        </p:nvCxnSpPr>
        <p:spPr>
          <a:xfrm flipV="1">
            <a:off x="4194768" y="5112811"/>
            <a:ext cx="666511" cy="66511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/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A99B239-56BC-D048-AC21-C64E309085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392" y="5579830"/>
                <a:ext cx="53412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/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1B9B1EAB-77DF-D34D-8A22-30EDD5159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018" y="5579830"/>
                <a:ext cx="53412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869DCD68-884D-BB4D-B2C2-9FB518151B50}"/>
              </a:ext>
            </a:extLst>
          </p:cNvPr>
          <p:cNvSpPr/>
          <p:nvPr/>
        </p:nvSpPr>
        <p:spPr>
          <a:xfrm>
            <a:off x="818106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788965F-C0BA-9442-9EEC-BA81BBBF0410}"/>
              </a:ext>
            </a:extLst>
          </p:cNvPr>
          <p:cNvSpPr/>
          <p:nvPr/>
        </p:nvSpPr>
        <p:spPr>
          <a:xfrm>
            <a:off x="6591209" y="574818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D0EEBFB-AEB0-464E-9160-7CDDFBFD84B8}"/>
              </a:ext>
            </a:extLst>
          </p:cNvPr>
          <p:cNvSpPr/>
          <p:nvPr/>
        </p:nvSpPr>
        <p:spPr>
          <a:xfrm>
            <a:off x="7386138" y="657855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CD259CBF-347C-CD40-A3CD-4AE4F4E5A368}"/>
              </a:ext>
            </a:extLst>
          </p:cNvPr>
          <p:cNvSpPr/>
          <p:nvPr/>
        </p:nvSpPr>
        <p:spPr>
          <a:xfrm>
            <a:off x="7386138" y="4956043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8D2ED86-D819-7842-83C9-E9C1989906DF}"/>
              </a:ext>
            </a:extLst>
          </p:cNvPr>
          <p:cNvCxnSpPr>
            <a:cxnSpLocks/>
            <a:stCxn id="36" idx="0"/>
            <a:endCxn id="39" idx="4"/>
          </p:cNvCxnSpPr>
          <p:nvPr/>
        </p:nvCxnSpPr>
        <p:spPr>
          <a:xfrm flipV="1">
            <a:off x="7476943" y="5135694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F0C732A-1774-6D41-8ADE-D14A296668A8}"/>
              </a:ext>
            </a:extLst>
          </p:cNvPr>
          <p:cNvCxnSpPr>
            <a:cxnSpLocks/>
            <a:stCxn id="35" idx="7"/>
            <a:endCxn id="39" idx="3"/>
          </p:cNvCxnSpPr>
          <p:nvPr/>
        </p:nvCxnSpPr>
        <p:spPr>
          <a:xfrm flipV="1">
            <a:off x="6746223" y="5109385"/>
            <a:ext cx="666511" cy="66511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1C89F822-D603-4449-A6B0-A574E0421E47}"/>
              </a:ext>
            </a:extLst>
          </p:cNvPr>
          <p:cNvSpPr/>
          <p:nvPr/>
        </p:nvSpPr>
        <p:spPr>
          <a:xfrm>
            <a:off x="6638523" y="2240907"/>
            <a:ext cx="831055" cy="8006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8DE81B7-308E-4A4F-98A8-26ADEE98F96F}"/>
              </a:ext>
            </a:extLst>
          </p:cNvPr>
          <p:cNvSpPr/>
          <p:nvPr/>
        </p:nvSpPr>
        <p:spPr>
          <a:xfrm>
            <a:off x="3224257" y="575504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C5978F6-37BE-D242-B7FF-4ADE2E40A198}"/>
              </a:ext>
            </a:extLst>
          </p:cNvPr>
          <p:cNvSpPr/>
          <p:nvPr/>
        </p:nvSpPr>
        <p:spPr>
          <a:xfrm>
            <a:off x="1634398" y="5751615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874A7DD-16BE-5C48-B128-22BD39481D1B}"/>
              </a:ext>
            </a:extLst>
          </p:cNvPr>
          <p:cNvSpPr/>
          <p:nvPr/>
        </p:nvSpPr>
        <p:spPr>
          <a:xfrm>
            <a:off x="2429327" y="6581981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DA58AA0-F0A6-2D49-A56A-9238998F10D1}"/>
              </a:ext>
            </a:extLst>
          </p:cNvPr>
          <p:cNvCxnSpPr>
            <a:cxnSpLocks/>
            <a:stCxn id="48" idx="1"/>
            <a:endCxn id="46" idx="5"/>
          </p:cNvCxnSpPr>
          <p:nvPr/>
        </p:nvCxnSpPr>
        <p:spPr>
          <a:xfrm flipH="1" flipV="1">
            <a:off x="1789412" y="5904957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8E37875A-A4DB-4745-8A59-5FBAA74EA331}"/>
              </a:ext>
            </a:extLst>
          </p:cNvPr>
          <p:cNvSpPr/>
          <p:nvPr/>
        </p:nvSpPr>
        <p:spPr>
          <a:xfrm>
            <a:off x="2429327" y="4959469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9E406AD-7CF7-AF48-86B9-796F89BF166A}"/>
              </a:ext>
            </a:extLst>
          </p:cNvPr>
          <p:cNvCxnSpPr>
            <a:cxnSpLocks/>
            <a:stCxn id="48" idx="0"/>
            <a:endCxn id="50" idx="4"/>
          </p:cNvCxnSpPr>
          <p:nvPr/>
        </p:nvCxnSpPr>
        <p:spPr>
          <a:xfrm flipV="1">
            <a:off x="2520132" y="5139120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B098141-03A9-BA4A-81F0-E8C2AD7D4FD3}"/>
              </a:ext>
            </a:extLst>
          </p:cNvPr>
          <p:cNvCxnSpPr>
            <a:cxnSpLocks/>
            <a:stCxn id="45" idx="1"/>
            <a:endCxn id="50" idx="5"/>
          </p:cNvCxnSpPr>
          <p:nvPr/>
        </p:nvCxnSpPr>
        <p:spPr>
          <a:xfrm flipH="1" flipV="1">
            <a:off x="2584341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B418130-A698-C34E-96F6-E4998C218F0F}"/>
              </a:ext>
            </a:extLst>
          </p:cNvPr>
          <p:cNvCxnSpPr>
            <a:cxnSpLocks/>
          </p:cNvCxnSpPr>
          <p:nvPr/>
        </p:nvCxnSpPr>
        <p:spPr>
          <a:xfrm flipH="1" flipV="1">
            <a:off x="4989697" y="5112811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7C2ACBD9-982E-2F47-A259-F31B481BF0F5}"/>
              </a:ext>
            </a:extLst>
          </p:cNvPr>
          <p:cNvSpPr txBox="1">
            <a:spLocks/>
          </p:cNvSpPr>
          <p:nvPr/>
        </p:nvSpPr>
        <p:spPr>
          <a:xfrm>
            <a:off x="628650" y="50793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How does conditioning change the distribution?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96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4" grpId="0" animBg="1"/>
      <p:bldP spid="25" grpId="0" animBg="1"/>
      <p:bldP spid="28" grpId="0" animBg="1"/>
      <p:bldP spid="6" grpId="0"/>
      <p:bldP spid="32" grpId="0"/>
      <p:bldP spid="34" grpId="0" animBg="1"/>
      <p:bldP spid="35" grpId="0" animBg="1"/>
      <p:bldP spid="36" grpId="0" animBg="1"/>
      <p:bldP spid="3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D00489-56DC-2541-A83A-2011C47075A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28650" y="50793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Coupling table – difference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D00489-56DC-2541-A83A-2011C47075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28650" y="50793"/>
                <a:ext cx="7886700" cy="1325563"/>
              </a:xfrm>
              <a:blipFill>
                <a:blip r:embed="rId3"/>
                <a:stretch>
                  <a:fillRect l="-2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405816"/>
          </a:xfrm>
        </p:spPr>
        <p:txBody>
          <a:bodyPr/>
          <a:lstStyle/>
          <a:p>
            <a:r>
              <a:rPr lang="en-US" b="1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C7C88-16F5-1C4B-B1FE-B73B6BAB5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7" y="1091357"/>
            <a:ext cx="8405517" cy="55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384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700-4509-F54B-B743-26EF2220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What if variables are not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 random variable</a:t>
                </a:r>
              </a:p>
              <a:p>
                <a:endParaRPr lang="en-US" b="1" dirty="0"/>
              </a:p>
              <a:p>
                <a:r>
                  <a:rPr lang="en-US" b="1" dirty="0"/>
                  <a:t>Negative pairwise correlation</a:t>
                </a:r>
              </a:p>
              <a:p>
                <a:r>
                  <a:rPr lang="en-US" dirty="0"/>
                  <a:t>For all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  lower prob.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Formally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|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  <a:blipFill>
                <a:blip r:embed="rId3"/>
                <a:stretch>
                  <a:fillRect l="-1522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425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C032-B8AB-284F-9748-BE150DF78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couplings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CC1A43-9860-EC41-8B1D-8E170E3F03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8188779" cy="5405816"/>
              </a:xfrm>
            </p:spPr>
            <p:txBody>
              <a:bodyPr/>
              <a:lstStyle/>
              <a:p>
                <a:r>
                  <a:rPr lang="en-US" b="1" dirty="0"/>
                  <a:t>Stochastic covering property </a:t>
                </a:r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-homogenous strongly Rayleigh distributions</a:t>
                </a:r>
              </a:p>
              <a:p>
                <a:r>
                  <a:rPr lang="en-US" dirty="0"/>
                  <a:t>a coupling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difference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r>
                  <a:rPr lang="en-US" dirty="0"/>
                  <a:t> always exists.</a:t>
                </a:r>
              </a:p>
              <a:p>
                <a:endParaRPr lang="en-US" dirty="0"/>
              </a:p>
              <a:p>
                <a:r>
                  <a:rPr lang="en-US" dirty="0"/>
                  <a:t>[</a:t>
                </a:r>
                <a:r>
                  <a:rPr lang="en-US" dirty="0" err="1"/>
                  <a:t>Borcea</a:t>
                </a:r>
                <a:r>
                  <a:rPr lang="en-US" dirty="0"/>
                  <a:t>-Branden-Liggett ’09]</a:t>
                </a:r>
                <a:endParaRPr lang="en-US" b="1" dirty="0"/>
              </a:p>
              <a:p>
                <a:r>
                  <a:rPr lang="en-US" dirty="0"/>
                  <a:t>[Peres-</a:t>
                </a:r>
                <a:r>
                  <a:rPr lang="en-US" dirty="0" err="1"/>
                  <a:t>Pemantle</a:t>
                </a:r>
                <a:r>
                  <a:rPr lang="en-US" dirty="0"/>
                  <a:t> ‘14]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CC1A43-9860-EC41-8B1D-8E170E3F03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8188779" cy="5405816"/>
              </a:xfrm>
              <a:blipFill>
                <a:blip r:embed="rId3"/>
                <a:stretch>
                  <a:fillRect l="-139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41752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E458-5F79-BF47-99D7-D025718B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A9423-115F-CF41-8DB4-14B3C659B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41489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Alice, Bob, Charlie want to form a tree,</a:t>
                </a:r>
              </a:p>
              <a:p>
                <a:r>
                  <a:rPr lang="en-US" dirty="0"/>
                  <a:t>by each selecting one edge: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A9423-115F-CF41-8DB4-14B3C659B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41489"/>
                <a:ext cx="7886700" cy="5405816"/>
              </a:xfrm>
              <a:blipFill>
                <a:blip r:embed="rId3"/>
                <a:stretch>
                  <a:fillRect l="-1608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BF6741-0E23-6449-9C41-74675276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46FE3-76D0-304F-92FF-932C5BFED82D}"/>
              </a:ext>
            </a:extLst>
          </p:cNvPr>
          <p:cNvSpPr/>
          <p:nvPr/>
        </p:nvSpPr>
        <p:spPr>
          <a:xfrm>
            <a:off x="940376" y="3020216"/>
            <a:ext cx="7670223" cy="412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6880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E458-5F79-BF47-99D7-D025718B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A9423-115F-CF41-8DB4-14B3C659B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41488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How much does this restrict Bob and Charlie?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A9423-115F-CF41-8DB4-14B3C659B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41488"/>
                <a:ext cx="7886700" cy="5405816"/>
              </a:xfrm>
              <a:blipFill>
                <a:blip r:embed="rId3"/>
                <a:stretch>
                  <a:fillRect l="-1608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BF6741-0E23-6449-9C41-74675276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46FE3-76D0-304F-92FF-932C5BFED82D}"/>
              </a:ext>
            </a:extLst>
          </p:cNvPr>
          <p:cNvSpPr/>
          <p:nvPr/>
        </p:nvSpPr>
        <p:spPr>
          <a:xfrm>
            <a:off x="1968500" y="3020216"/>
            <a:ext cx="6642099" cy="412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00A67D-0D36-9E44-BC36-2E00001A14C1}"/>
              </a:ext>
            </a:extLst>
          </p:cNvPr>
          <p:cNvCxnSpPr>
            <a:cxnSpLocks/>
          </p:cNvCxnSpPr>
          <p:nvPr/>
        </p:nvCxnSpPr>
        <p:spPr>
          <a:xfrm flipV="1">
            <a:off x="2673853" y="1269603"/>
            <a:ext cx="237874" cy="232108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5095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1E458-5F79-BF47-99D7-D025718B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A9423-115F-CF41-8DB4-14B3C659B9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41488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Alice picks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How much does this restrict Bob and Charlie?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2A9423-115F-CF41-8DB4-14B3C659B9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41488"/>
                <a:ext cx="7886700" cy="5405816"/>
              </a:xfrm>
              <a:blipFill>
                <a:blip r:embed="rId3"/>
                <a:stretch>
                  <a:fillRect l="-1608" t="-1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BF6741-0E23-6449-9C41-746752763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F046FE3-76D0-304F-92FF-932C5BFED82D}"/>
              </a:ext>
            </a:extLst>
          </p:cNvPr>
          <p:cNvSpPr/>
          <p:nvPr/>
        </p:nvSpPr>
        <p:spPr>
          <a:xfrm>
            <a:off x="1968500" y="3020216"/>
            <a:ext cx="6642099" cy="4129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700A67D-0D36-9E44-BC36-2E00001A14C1}"/>
              </a:ext>
            </a:extLst>
          </p:cNvPr>
          <p:cNvCxnSpPr>
            <a:cxnSpLocks/>
          </p:cNvCxnSpPr>
          <p:nvPr/>
        </p:nvCxnSpPr>
        <p:spPr>
          <a:xfrm flipV="1">
            <a:off x="2673853" y="1269603"/>
            <a:ext cx="237874" cy="232108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2B6520-6355-1F49-B1D4-6001582FA6F7}"/>
                  </a:ext>
                </a:extLst>
              </p:cNvPr>
              <p:cNvSpPr/>
              <p:nvPr/>
            </p:nvSpPr>
            <p:spPr>
              <a:xfrm>
                <a:off x="1968500" y="3145571"/>
                <a:ext cx="711288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After Bob and Charlie choose their edges,</a:t>
                </a:r>
              </a:p>
              <a:p>
                <a:r>
                  <a:rPr lang="en-US" sz="2400" dirty="0"/>
                  <a:t>they enlist Anna to pick an extra edge,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Anna can choose that edge </a:t>
                </a:r>
                <a:r>
                  <a:rPr lang="en-US" sz="2400" dirty="0" err="1"/>
                  <a:t>s.t.</a:t>
                </a:r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Anna, Bob, &amp; Charlie, obtain original distribution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2B6520-6355-1F49-B1D4-6001582FA6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500" y="3145571"/>
                <a:ext cx="7112882" cy="1938992"/>
              </a:xfrm>
              <a:prstGeom prst="rect">
                <a:avLst/>
              </a:prstGeom>
              <a:blipFill>
                <a:blip r:embed="rId5"/>
                <a:stretch>
                  <a:fillRect l="-1248" t="-2614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9142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0842"/>
            <a:ext cx="7886700" cy="5405816"/>
          </a:xfrm>
        </p:spPr>
        <p:txBody>
          <a:bodyPr/>
          <a:lstStyle/>
          <a:p>
            <a:r>
              <a:rPr lang="en-US" dirty="0"/>
              <a:t>Recover the original distribution by adding </a:t>
            </a:r>
          </a:p>
          <a:p>
            <a:r>
              <a:rPr lang="en-US" dirty="0"/>
              <a:t>a “make-up edge” to conditional distribution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C7C88-16F5-1C4B-B1FE-B73B6BAB5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A987F-3C13-EC42-8738-76ADDCE75866}"/>
              </a:ext>
            </a:extLst>
          </p:cNvPr>
          <p:cNvSpPr/>
          <p:nvPr/>
        </p:nvSpPr>
        <p:spPr>
          <a:xfrm>
            <a:off x="1999272" y="3158869"/>
            <a:ext cx="504418" cy="498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77D73F-995E-0E47-962D-5D622FB20FC6}"/>
              </a:ext>
            </a:extLst>
          </p:cNvPr>
          <p:cNvCxnSpPr>
            <a:cxnSpLocks/>
          </p:cNvCxnSpPr>
          <p:nvPr/>
        </p:nvCxnSpPr>
        <p:spPr>
          <a:xfrm flipV="1">
            <a:off x="1270322" y="3235662"/>
            <a:ext cx="134008" cy="131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A493DD6-4F61-734A-B1A6-1953D46031C3}"/>
                  </a:ext>
                </a:extLst>
              </p:cNvPr>
              <p:cNvSpPr/>
              <p:nvPr/>
            </p:nvSpPr>
            <p:spPr>
              <a:xfrm>
                <a:off x="1012363" y="2993668"/>
                <a:ext cx="3919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A493DD6-4F61-734A-B1A6-1953D46031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363" y="2993668"/>
                <a:ext cx="39196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01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20842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Recover the original distribution by adding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“make-up edge” to conditional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20842"/>
                <a:ext cx="7886700" cy="5405816"/>
              </a:xfrm>
              <a:blipFill>
                <a:blip r:embed="rId3"/>
                <a:stretch>
                  <a:fillRect l="-160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BDC7C88-16F5-1C4B-B1FE-B73B6BAB5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A987F-3C13-EC42-8738-76ADDCE75866}"/>
              </a:ext>
            </a:extLst>
          </p:cNvPr>
          <p:cNvSpPr/>
          <p:nvPr/>
        </p:nvSpPr>
        <p:spPr>
          <a:xfrm>
            <a:off x="4319207" y="3173286"/>
            <a:ext cx="504418" cy="498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4AECA6-68AB-444F-BFDD-A465E5A5AAF5}"/>
              </a:ext>
            </a:extLst>
          </p:cNvPr>
          <p:cNvCxnSpPr>
            <a:cxnSpLocks/>
          </p:cNvCxnSpPr>
          <p:nvPr/>
        </p:nvCxnSpPr>
        <p:spPr>
          <a:xfrm flipH="1" flipV="1">
            <a:off x="1503337" y="3239146"/>
            <a:ext cx="123985" cy="1239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7DB70B-1F1B-E146-B690-09E9096F325F}"/>
                  </a:ext>
                </a:extLst>
              </p:cNvPr>
              <p:cNvSpPr/>
              <p:nvPr/>
            </p:nvSpPr>
            <p:spPr>
              <a:xfrm>
                <a:off x="1503337" y="3055355"/>
                <a:ext cx="3919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C7DB70B-1F1B-E146-B690-09E9096F32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37" y="3055355"/>
                <a:ext cx="39196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274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20842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Recover the original distribution by adding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“make-up edge” to conditional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20842"/>
                <a:ext cx="7886700" cy="5405816"/>
              </a:xfrm>
              <a:blipFill>
                <a:blip r:embed="rId3"/>
                <a:stretch>
                  <a:fillRect l="-160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BDC7C88-16F5-1C4B-B1FE-B73B6BAB5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A987F-3C13-EC42-8738-76ADDCE75866}"/>
              </a:ext>
            </a:extLst>
          </p:cNvPr>
          <p:cNvSpPr/>
          <p:nvPr/>
        </p:nvSpPr>
        <p:spPr>
          <a:xfrm>
            <a:off x="5094122" y="3173286"/>
            <a:ext cx="504418" cy="498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4AECA6-68AB-444F-BFDD-A465E5A5AAF5}"/>
              </a:ext>
            </a:extLst>
          </p:cNvPr>
          <p:cNvCxnSpPr>
            <a:cxnSpLocks/>
          </p:cNvCxnSpPr>
          <p:nvPr/>
        </p:nvCxnSpPr>
        <p:spPr>
          <a:xfrm flipV="1">
            <a:off x="1465237" y="3264546"/>
            <a:ext cx="1" cy="2914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BE30F3-81B6-E04C-9365-9840B760CB4B}"/>
                  </a:ext>
                </a:extLst>
              </p:cNvPr>
              <p:cNvSpPr/>
              <p:nvPr/>
            </p:nvSpPr>
            <p:spPr>
              <a:xfrm>
                <a:off x="1434064" y="3114748"/>
                <a:ext cx="3919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1BE30F3-81B6-E04C-9365-9840B760CB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064" y="3114748"/>
                <a:ext cx="391967" cy="307777"/>
              </a:xfrm>
              <a:prstGeom prst="rect">
                <a:avLst/>
              </a:prstGeom>
              <a:blipFill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372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120842"/>
                <a:ext cx="7886700" cy="5405816"/>
              </a:xfrm>
            </p:spPr>
            <p:txBody>
              <a:bodyPr/>
              <a:lstStyle/>
              <a:p>
                <a:r>
                  <a:rPr lang="en-US" dirty="0"/>
                  <a:t>Recover the original distribution by adding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“make-up edge” to conditional distribution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CCE79-6E7A-E847-9CF9-2896C84991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120842"/>
                <a:ext cx="7886700" cy="5405816"/>
              </a:xfrm>
              <a:blipFill>
                <a:blip r:embed="rId3"/>
                <a:stretch>
                  <a:fillRect l="-1608" t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BDC7C88-16F5-1C4B-B1FE-B73B6BAB5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864" y="2323641"/>
            <a:ext cx="6865105" cy="45343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36A987F-3C13-EC42-8738-76ADDCE75866}"/>
              </a:ext>
            </a:extLst>
          </p:cNvPr>
          <p:cNvSpPr/>
          <p:nvPr/>
        </p:nvSpPr>
        <p:spPr>
          <a:xfrm>
            <a:off x="5876856" y="3948589"/>
            <a:ext cx="504418" cy="49847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4AECA6-68AB-444F-BFDD-A465E5A5AAF5}"/>
              </a:ext>
            </a:extLst>
          </p:cNvPr>
          <p:cNvCxnSpPr>
            <a:cxnSpLocks/>
          </p:cNvCxnSpPr>
          <p:nvPr/>
        </p:nvCxnSpPr>
        <p:spPr>
          <a:xfrm flipV="1">
            <a:off x="1448694" y="4035822"/>
            <a:ext cx="0" cy="334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CA1E576-8DC7-D047-9C61-7D27D194884D}"/>
                  </a:ext>
                </a:extLst>
              </p:cNvPr>
              <p:cNvSpPr/>
              <p:nvPr/>
            </p:nvSpPr>
            <p:spPr>
              <a:xfrm>
                <a:off x="1448694" y="4216633"/>
                <a:ext cx="39196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1400" i="1" dirty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CA1E576-8DC7-D047-9C61-7D27D19488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94" y="4216633"/>
                <a:ext cx="391967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63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83C8-47EA-8D40-9BB9-FAEF98CF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59"/>
            <a:ext cx="3091295" cy="813583"/>
          </a:xfrm>
        </p:spPr>
        <p:txBody>
          <a:bodyPr/>
          <a:lstStyle/>
          <a:p>
            <a:r>
              <a:rPr lang="en-US" dirty="0"/>
              <a:t>Alice, Bob, Charlie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/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4171380-4EA6-834A-8BFD-F4A962D7B256}"/>
              </a:ext>
            </a:extLst>
          </p:cNvPr>
          <p:cNvSpPr/>
          <p:nvPr/>
        </p:nvSpPr>
        <p:spPr>
          <a:xfrm rot="5400000">
            <a:off x="1842755" y="887727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93089-0AAE-9D46-9C6F-59BC46DEF95A}"/>
              </a:ext>
            </a:extLst>
          </p:cNvPr>
          <p:cNvSpPr txBox="1">
            <a:spLocks/>
          </p:cNvSpPr>
          <p:nvPr/>
        </p:nvSpPr>
        <p:spPr>
          <a:xfrm>
            <a:off x="4572000" y="1278916"/>
            <a:ext cx="3091295" cy="81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Anna, Bob, Charlie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F5447DF-2A4F-BD41-A1F9-1A30E176F093}"/>
              </a:ext>
            </a:extLst>
          </p:cNvPr>
          <p:cNvSpPr/>
          <p:nvPr/>
        </p:nvSpPr>
        <p:spPr>
          <a:xfrm rot="5400000">
            <a:off x="5873380" y="877340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0B5537-369C-FB47-9B8B-C09EC8435190}"/>
              </a:ext>
            </a:extLst>
          </p:cNvPr>
          <p:cNvSpPr txBox="1">
            <a:spLocks/>
          </p:cNvSpPr>
          <p:nvPr/>
        </p:nvSpPr>
        <p:spPr>
          <a:xfrm>
            <a:off x="5035042" y="1717229"/>
            <a:ext cx="1825932" cy="50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“makeup edge”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5B3AA-B144-6948-8878-8E38527EF38F}"/>
              </a:ext>
            </a:extLst>
          </p:cNvPr>
          <p:cNvSpPr txBox="1">
            <a:spLocks/>
          </p:cNvSpPr>
          <p:nvPr/>
        </p:nvSpPr>
        <p:spPr>
          <a:xfrm>
            <a:off x="319382" y="2560595"/>
            <a:ext cx="3709829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Conditional distribution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C31035-E2E1-294B-8368-EA8A21289430}"/>
              </a:ext>
            </a:extLst>
          </p:cNvPr>
          <p:cNvSpPr txBox="1">
            <a:spLocks/>
          </p:cNvSpPr>
          <p:nvPr/>
        </p:nvSpPr>
        <p:spPr>
          <a:xfrm>
            <a:off x="4472283" y="2557581"/>
            <a:ext cx="3601454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distribution (!)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2BE1144-AAF3-0C4B-A4A5-08F5A763B2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6446" y="4346473"/>
                <a:ext cx="9040520" cy="4392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6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600" dirty="0"/>
                          <m:t>Alice</m:t>
                        </m:r>
                        <m:r>
                          <m:rPr>
                            <m:nor/>
                          </m:rPr>
                          <a:rPr lang="en-US" sz="2600" dirty="0"/>
                          <m:t> + </m:t>
                        </m:r>
                        <m:r>
                          <m:rPr>
                            <m:nor/>
                          </m:rPr>
                          <a:rPr lang="en-US" sz="2600" dirty="0"/>
                          <m:t>Bob</m:t>
                        </m:r>
                        <m:r>
                          <m:rPr>
                            <m:nor/>
                          </m:rPr>
                          <a:rPr lang="en-US" sz="2600" dirty="0"/>
                          <m:t> + </m:t>
                        </m:r>
                        <m:r>
                          <m:rPr>
                            <m:nor/>
                          </m:rPr>
                          <a:rPr lang="en-US" sz="2600" dirty="0"/>
                          <m:t>Charlie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600" dirty="0"/>
                          <m:t>Alice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/>
                          <m:t>Anna</m:t>
                        </m:r>
                        <m:r>
                          <m:rPr>
                            <m:nor/>
                          </m:rPr>
                          <a:rPr lang="en-US" sz="2400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sz="2600" dirty="0"/>
                          <m:t>+ </m:t>
                        </m:r>
                        <m:r>
                          <m:rPr>
                            <m:nor/>
                          </m:rPr>
                          <a:rPr lang="en-US" sz="2600" dirty="0"/>
                          <m:t>Bob</m:t>
                        </m:r>
                        <m:r>
                          <m:rPr>
                            <m:nor/>
                          </m:rPr>
                          <a:rPr lang="en-US" sz="2600" dirty="0"/>
                          <m:t> + </m:t>
                        </m:r>
                        <m:r>
                          <m:rPr>
                            <m:nor/>
                          </m:rPr>
                          <a:rPr lang="en-US" sz="2600" dirty="0"/>
                          <m:t>Charlie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600" dirty="0"/>
                          <m:t>Alice</m:t>
                        </m:r>
                      </m:e>
                    </m:d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Content Placeholder 2">
                <a:extLst>
                  <a:ext uri="{FF2B5EF4-FFF2-40B4-BE49-F238E27FC236}">
                    <a16:creationId xmlns:a16="http://schemas.microsoft.com/office/drawing/2014/main" id="{52BE1144-AAF3-0C4B-A4A5-08F5A763B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6" y="4346473"/>
                <a:ext cx="9040520" cy="439232"/>
              </a:xfrm>
              <a:prstGeom prst="rect">
                <a:avLst/>
              </a:prstGeom>
              <a:blipFill>
                <a:blip r:embed="rId4"/>
                <a:stretch>
                  <a:fillRect t="-22222" b="-19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0DB0E6-7F56-074D-B0F7-524AA94B5027}"/>
                  </a:ext>
                </a:extLst>
              </p:cNvPr>
              <p:cNvSpPr/>
              <p:nvPr/>
            </p:nvSpPr>
            <p:spPr>
              <a:xfrm>
                <a:off x="319381" y="3140848"/>
                <a:ext cx="43492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0DB0E6-7F56-074D-B0F7-524AA94B5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1" y="3140848"/>
                <a:ext cx="4349225" cy="523220"/>
              </a:xfrm>
              <a:prstGeom prst="rect">
                <a:avLst/>
              </a:prstGeom>
              <a:blipFill>
                <a:blip r:embed="rId5"/>
                <a:stretch>
                  <a:fillRect l="-58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/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  <a:blipFill>
                <a:blip r:embed="rId6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615BF6-E98D-2346-963D-A008900CC8DA}"/>
                  </a:ext>
                </a:extLst>
              </p:cNvPr>
              <p:cNvSpPr/>
              <p:nvPr/>
            </p:nvSpPr>
            <p:spPr>
              <a:xfrm>
                <a:off x="152400" y="5303199"/>
                <a:ext cx="5437182" cy="5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615BF6-E98D-2346-963D-A008900CC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03199"/>
                <a:ext cx="5437182" cy="593239"/>
              </a:xfrm>
              <a:prstGeom prst="rect">
                <a:avLst/>
              </a:prstGeom>
              <a:blipFill>
                <a:blip r:embed="rId7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37F17B-44A1-0B4B-AC35-1A59BF61B5B6}"/>
                  </a:ext>
                </a:extLst>
              </p:cNvPr>
              <p:cNvSpPr/>
              <p:nvPr/>
            </p:nvSpPr>
            <p:spPr>
              <a:xfrm>
                <a:off x="186446" y="3701299"/>
                <a:ext cx="7577711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37F17B-44A1-0B4B-AC35-1A59BF61B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6" y="3701299"/>
                <a:ext cx="7577711" cy="513282"/>
              </a:xfrm>
              <a:prstGeom prst="rect">
                <a:avLst/>
              </a:prstGeom>
              <a:blipFill>
                <a:blip r:embed="rId8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7BF6E2-77B8-1441-8E67-48F9F1FADB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46" y="4857562"/>
                <a:ext cx="9040520" cy="4256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600" dirty="0"/>
                  <a:t> Alice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400" dirty="0"/>
                          <m:t>Anna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nor/>
                          </m:rPr>
                          <a:rPr lang="en-US" sz="2600" dirty="0"/>
                          <m:t>Alice</m:t>
                        </m:r>
                      </m:e>
                    </m:d>
                  </m:oMath>
                </a14:m>
                <a:r>
                  <a:rPr lang="en-US" sz="2600" i="1" dirty="0">
                    <a:latin typeface="Cambria Math" panose="02040503050406030204" pitchFamily="18" charset="0"/>
                  </a:rPr>
                  <a:t> </a:t>
                </a:r>
                <a:endParaRPr lang="en-US" sz="2600" dirty="0"/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917BF6E2-77B8-1441-8E67-48F9F1FAD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6" y="4857562"/>
                <a:ext cx="9040520" cy="425638"/>
              </a:xfrm>
              <a:prstGeom prst="rect">
                <a:avLst/>
              </a:prstGeom>
              <a:blipFill>
                <a:blip r:embed="rId9"/>
                <a:stretch>
                  <a:fillRect t="-25714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8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6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83C8-47EA-8D40-9BB9-FAEF98CF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59"/>
            <a:ext cx="3091295" cy="813583"/>
          </a:xfrm>
        </p:spPr>
        <p:txBody>
          <a:bodyPr/>
          <a:lstStyle/>
          <a:p>
            <a:r>
              <a:rPr lang="en-US" dirty="0"/>
              <a:t>Alice, Bob, Charlie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/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4171380-4EA6-834A-8BFD-F4A962D7B256}"/>
              </a:ext>
            </a:extLst>
          </p:cNvPr>
          <p:cNvSpPr/>
          <p:nvPr/>
        </p:nvSpPr>
        <p:spPr>
          <a:xfrm rot="5400000">
            <a:off x="1842755" y="887727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93089-0AAE-9D46-9C6F-59BC46DEF95A}"/>
              </a:ext>
            </a:extLst>
          </p:cNvPr>
          <p:cNvSpPr txBox="1">
            <a:spLocks/>
          </p:cNvSpPr>
          <p:nvPr/>
        </p:nvSpPr>
        <p:spPr>
          <a:xfrm>
            <a:off x="4572000" y="1278916"/>
            <a:ext cx="3091295" cy="81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Anna, Bob, Charlie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F5447DF-2A4F-BD41-A1F9-1A30E176F093}"/>
              </a:ext>
            </a:extLst>
          </p:cNvPr>
          <p:cNvSpPr/>
          <p:nvPr/>
        </p:nvSpPr>
        <p:spPr>
          <a:xfrm rot="5400000">
            <a:off x="5873380" y="877340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0B5537-369C-FB47-9B8B-C09EC8435190}"/>
              </a:ext>
            </a:extLst>
          </p:cNvPr>
          <p:cNvSpPr txBox="1">
            <a:spLocks/>
          </p:cNvSpPr>
          <p:nvPr/>
        </p:nvSpPr>
        <p:spPr>
          <a:xfrm>
            <a:off x="5035042" y="1717229"/>
            <a:ext cx="1825932" cy="50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“makeup edge”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5B3AA-B144-6948-8878-8E38527EF38F}"/>
              </a:ext>
            </a:extLst>
          </p:cNvPr>
          <p:cNvSpPr txBox="1">
            <a:spLocks/>
          </p:cNvSpPr>
          <p:nvPr/>
        </p:nvSpPr>
        <p:spPr>
          <a:xfrm>
            <a:off x="319382" y="2560595"/>
            <a:ext cx="3709829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Conditional distribution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C31035-E2E1-294B-8368-EA8A21289430}"/>
              </a:ext>
            </a:extLst>
          </p:cNvPr>
          <p:cNvSpPr txBox="1">
            <a:spLocks/>
          </p:cNvSpPr>
          <p:nvPr/>
        </p:nvSpPr>
        <p:spPr>
          <a:xfrm>
            <a:off x="4472283" y="2557581"/>
            <a:ext cx="3601454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distribution (!)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0DB0E6-7F56-074D-B0F7-524AA94B5027}"/>
                  </a:ext>
                </a:extLst>
              </p:cNvPr>
              <p:cNvSpPr/>
              <p:nvPr/>
            </p:nvSpPr>
            <p:spPr>
              <a:xfrm>
                <a:off x="319381" y="3140848"/>
                <a:ext cx="434922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0DB0E6-7F56-074D-B0F7-524AA94B5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1" y="3140848"/>
                <a:ext cx="4349225" cy="523220"/>
              </a:xfrm>
              <a:prstGeom prst="rect">
                <a:avLst/>
              </a:prstGeom>
              <a:blipFill>
                <a:blip r:embed="rId4"/>
                <a:stretch>
                  <a:fillRect l="-581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/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615BF6-E98D-2346-963D-A008900CC8DA}"/>
                  </a:ext>
                </a:extLst>
              </p:cNvPr>
              <p:cNvSpPr/>
              <p:nvPr/>
            </p:nvSpPr>
            <p:spPr>
              <a:xfrm>
                <a:off x="152400" y="5303199"/>
                <a:ext cx="5437182" cy="5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A615BF6-E98D-2346-963D-A008900CC8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303199"/>
                <a:ext cx="5437182" cy="593239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37F17B-44A1-0B4B-AC35-1A59BF61B5B6}"/>
                  </a:ext>
                </a:extLst>
              </p:cNvPr>
              <p:cNvSpPr/>
              <p:nvPr/>
            </p:nvSpPr>
            <p:spPr>
              <a:xfrm>
                <a:off x="186446" y="3701299"/>
                <a:ext cx="7577711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37F17B-44A1-0B4B-AC35-1A59BF61B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46" y="3701299"/>
                <a:ext cx="7577711" cy="513282"/>
              </a:xfrm>
              <a:prstGeom prst="rect">
                <a:avLst/>
              </a:prstGeom>
              <a:blipFill>
                <a:blip r:embed="rId7"/>
                <a:stretch>
                  <a:fillRect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BBC3311-EBA3-1B4D-91E0-8375DB2EB5D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9382" y="5366186"/>
                <a:ext cx="9053218" cy="15025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 	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EBBC3311-EBA3-1B4D-91E0-8375DB2EB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2" y="5366186"/>
                <a:ext cx="9053218" cy="1502575"/>
              </a:xfrm>
              <a:prstGeom prst="rect">
                <a:avLst/>
              </a:prstGeom>
              <a:blipFill>
                <a:blip r:embed="rId8"/>
                <a:stretch>
                  <a:fillRect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23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463 " pathEditMode="relative" ptsTypes="AA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700-4509-F54B-B743-26EF2220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What if variables are not independent?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 random variable</a:t>
                </a:r>
              </a:p>
              <a:p>
                <a:endParaRPr lang="en-US" b="1" dirty="0"/>
              </a:p>
              <a:p>
                <a:r>
                  <a:rPr lang="en-US" b="1" dirty="0"/>
                  <a:t>Negative correlation</a:t>
                </a:r>
              </a:p>
              <a:p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Can we get a Chernoff bound? Yes.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acc>
                  </m:oMath>
                </a14:m>
                <a:r>
                  <a:rPr lang="en-US" dirty="0"/>
                  <a:t> (negated bits) are negatively correlated,</a:t>
                </a:r>
              </a:p>
              <a:p>
                <a:r>
                  <a:rPr lang="en-US" dirty="0"/>
                  <a:t>Chernoff-like concentration applies to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r>
                  <a:rPr lang="en-US" dirty="0"/>
                  <a:t>[Goyal-</a:t>
                </a:r>
                <a:r>
                  <a:rPr lang="en-US" dirty="0" err="1"/>
                  <a:t>Rademacher</a:t>
                </a:r>
                <a:r>
                  <a:rPr lang="en-US" dirty="0"/>
                  <a:t>-</a:t>
                </a:r>
                <a:r>
                  <a:rPr lang="en-US" dirty="0" err="1"/>
                  <a:t>Vempala</a:t>
                </a:r>
                <a:r>
                  <a:rPr lang="en-US" dirty="0"/>
                  <a:t> ‘09, </a:t>
                </a:r>
                <a:r>
                  <a:rPr lang="en-US" dirty="0" err="1"/>
                  <a:t>Dubhashi</a:t>
                </a:r>
                <a:r>
                  <a:rPr lang="en-US" dirty="0"/>
                  <a:t>-Ranjan ’98]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332470" cy="5405816"/>
              </a:xfrm>
              <a:blipFill>
                <a:blip r:embed="rId3"/>
                <a:stretch>
                  <a:fillRect l="-1522" t="-1878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83C8-47EA-8D40-9BB9-FAEF98CF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59"/>
            <a:ext cx="3091295" cy="813583"/>
          </a:xfrm>
        </p:spPr>
        <p:txBody>
          <a:bodyPr/>
          <a:lstStyle/>
          <a:p>
            <a:r>
              <a:rPr lang="en-US" dirty="0"/>
              <a:t>Alice, Bob, Charlie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/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4171380-4EA6-834A-8BFD-F4A962D7B256}"/>
              </a:ext>
            </a:extLst>
          </p:cNvPr>
          <p:cNvSpPr/>
          <p:nvPr/>
        </p:nvSpPr>
        <p:spPr>
          <a:xfrm rot="5400000">
            <a:off x="1842755" y="887727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93089-0AAE-9D46-9C6F-59BC46DEF95A}"/>
              </a:ext>
            </a:extLst>
          </p:cNvPr>
          <p:cNvSpPr txBox="1">
            <a:spLocks/>
          </p:cNvSpPr>
          <p:nvPr/>
        </p:nvSpPr>
        <p:spPr>
          <a:xfrm>
            <a:off x="4572000" y="1278916"/>
            <a:ext cx="3091295" cy="81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Anna, Bob, Charlie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F5447DF-2A4F-BD41-A1F9-1A30E176F093}"/>
              </a:ext>
            </a:extLst>
          </p:cNvPr>
          <p:cNvSpPr/>
          <p:nvPr/>
        </p:nvSpPr>
        <p:spPr>
          <a:xfrm rot="5400000">
            <a:off x="5873380" y="877340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0B5537-369C-FB47-9B8B-C09EC8435190}"/>
              </a:ext>
            </a:extLst>
          </p:cNvPr>
          <p:cNvSpPr txBox="1">
            <a:spLocks/>
          </p:cNvSpPr>
          <p:nvPr/>
        </p:nvSpPr>
        <p:spPr>
          <a:xfrm>
            <a:off x="5035042" y="1717229"/>
            <a:ext cx="1825932" cy="50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“makeup edge”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5B3AA-B144-6948-8878-8E38527EF38F}"/>
              </a:ext>
            </a:extLst>
          </p:cNvPr>
          <p:cNvSpPr txBox="1">
            <a:spLocks/>
          </p:cNvSpPr>
          <p:nvPr/>
        </p:nvSpPr>
        <p:spPr>
          <a:xfrm>
            <a:off x="319382" y="2560595"/>
            <a:ext cx="3709829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Conditional distribution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C31035-E2E1-294B-8368-EA8A21289430}"/>
              </a:ext>
            </a:extLst>
          </p:cNvPr>
          <p:cNvSpPr txBox="1">
            <a:spLocks/>
          </p:cNvSpPr>
          <p:nvPr/>
        </p:nvSpPr>
        <p:spPr>
          <a:xfrm>
            <a:off x="4472283" y="2557581"/>
            <a:ext cx="3601454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distribution (!)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0DB0E6-7F56-074D-B0F7-524AA94B5027}"/>
                  </a:ext>
                </a:extLst>
              </p:cNvPr>
              <p:cNvSpPr/>
              <p:nvPr/>
            </p:nvSpPr>
            <p:spPr>
              <a:xfrm>
                <a:off x="320072" y="3939219"/>
                <a:ext cx="4349225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B0DB0E6-7F56-074D-B0F7-524AA94B50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72" y="3939219"/>
                <a:ext cx="4349225" cy="513282"/>
              </a:xfrm>
              <a:prstGeom prst="rect">
                <a:avLst/>
              </a:prstGeom>
              <a:blipFill>
                <a:blip r:embed="rId4"/>
                <a:stretch>
                  <a:fillRect l="-581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/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  <a:blipFill>
                <a:blip r:embed="rId5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47ACD5-5A26-DD4C-A7EF-204492953CE1}"/>
                  </a:ext>
                </a:extLst>
              </p:cNvPr>
              <p:cNvSpPr/>
              <p:nvPr/>
            </p:nvSpPr>
            <p:spPr>
              <a:xfrm>
                <a:off x="273956" y="4605190"/>
                <a:ext cx="7168050" cy="1164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So</a:t>
                </a:r>
              </a:p>
              <a:p>
                <a:r>
                  <a:rPr lang="da-DK" sz="2800" dirty="0"/>
                  <a:t>	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b="1" dirty="0"/>
                  <a:t> 	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747ACD5-5A26-DD4C-A7EF-204492953C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56" y="4605190"/>
                <a:ext cx="7168050" cy="1164934"/>
              </a:xfrm>
              <a:prstGeom prst="rect">
                <a:avLst/>
              </a:prstGeom>
              <a:blipFill>
                <a:blip r:embed="rId6"/>
                <a:stretch>
                  <a:fillRect l="-1770" t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37F17B-44A1-0B4B-AC35-1A59BF61B5B6}"/>
                  </a:ext>
                </a:extLst>
              </p:cNvPr>
              <p:cNvSpPr/>
              <p:nvPr/>
            </p:nvSpPr>
            <p:spPr>
              <a:xfrm>
                <a:off x="2401528" y="3852304"/>
                <a:ext cx="7577711" cy="734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437F17B-44A1-0B4B-AC35-1A59BF61B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528" y="3852304"/>
                <a:ext cx="7577711" cy="73404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F7FC7-E9FE-EE4E-8B8E-841CECA53F99}"/>
                  </a:ext>
                </a:extLst>
              </p:cNvPr>
              <p:cNvSpPr/>
              <p:nvPr/>
            </p:nvSpPr>
            <p:spPr>
              <a:xfrm>
                <a:off x="319382" y="3254588"/>
                <a:ext cx="2909347" cy="5132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F7FC7-E9FE-EE4E-8B8E-841CECA53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2" y="3254588"/>
                <a:ext cx="2909347" cy="513282"/>
              </a:xfrm>
              <a:prstGeom prst="rect">
                <a:avLst/>
              </a:prstGeom>
              <a:blipFill>
                <a:blip r:embed="rId8"/>
                <a:stretch>
                  <a:fillRect l="-87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B771E9-2C3A-B941-AF1F-0EB91491DD67}"/>
              </a:ext>
            </a:extLst>
          </p:cNvPr>
          <p:cNvSpPr txBox="1">
            <a:spLocks/>
          </p:cNvSpPr>
          <p:nvPr/>
        </p:nvSpPr>
        <p:spPr>
          <a:xfrm>
            <a:off x="1381684" y="5808098"/>
            <a:ext cx="832629" cy="50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Alice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A4469337-6304-4C43-9340-C52DD1F6F1B5}"/>
              </a:ext>
            </a:extLst>
          </p:cNvPr>
          <p:cNvSpPr txBox="1">
            <a:spLocks/>
          </p:cNvSpPr>
          <p:nvPr/>
        </p:nvSpPr>
        <p:spPr>
          <a:xfrm>
            <a:off x="4202413" y="5808098"/>
            <a:ext cx="2416596" cy="506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Anna, “makeup edge”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E4B81A-7A4F-FF4A-A4C7-547BC63D66D5}"/>
              </a:ext>
            </a:extLst>
          </p:cNvPr>
          <p:cNvSpPr/>
          <p:nvPr/>
        </p:nvSpPr>
        <p:spPr>
          <a:xfrm>
            <a:off x="2295951" y="6190900"/>
            <a:ext cx="3466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Important </a:t>
            </a:r>
            <a:r>
              <a:rPr lang="en-US" sz="2800" dirty="0" err="1">
                <a:solidFill>
                  <a:srgbClr val="FF0000"/>
                </a:solidFill>
              </a:rPr>
              <a:t>symmery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38830D36-921B-944B-86CF-D7E29D52B7EA}"/>
              </a:ext>
            </a:extLst>
          </p:cNvPr>
          <p:cNvSpPr/>
          <p:nvPr/>
        </p:nvSpPr>
        <p:spPr>
          <a:xfrm rot="15007624">
            <a:off x="2173034" y="5722126"/>
            <a:ext cx="456987" cy="3506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36ACF26-7893-6C48-A75E-4A9F9858F4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7648" y="4604780"/>
            <a:ext cx="1764974" cy="116575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4D400B2-5B90-4048-B822-124FE2F18BF4}"/>
              </a:ext>
            </a:extLst>
          </p:cNvPr>
          <p:cNvCxnSpPr/>
          <p:nvPr/>
        </p:nvCxnSpPr>
        <p:spPr>
          <a:xfrm>
            <a:off x="6877648" y="4586351"/>
            <a:ext cx="1637702" cy="118377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D63C9F-64B8-9D40-A526-D0BF735CCADB}"/>
              </a:ext>
            </a:extLst>
          </p:cNvPr>
          <p:cNvCxnSpPr>
            <a:cxnSpLocks/>
          </p:cNvCxnSpPr>
          <p:nvPr/>
        </p:nvCxnSpPr>
        <p:spPr>
          <a:xfrm flipH="1">
            <a:off x="6877648" y="4602176"/>
            <a:ext cx="1729461" cy="116794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75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E83C8-47EA-8D40-9BB9-FAEF98CF2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59"/>
            <a:ext cx="3091295" cy="813583"/>
          </a:xfrm>
        </p:spPr>
        <p:txBody>
          <a:bodyPr/>
          <a:lstStyle/>
          <a:p>
            <a:r>
              <a:rPr lang="en-US" dirty="0"/>
              <a:t>Alice, Bob, Charlie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/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A0B4485-6279-BC4E-89EE-43045B6124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83" y="1606023"/>
                <a:ext cx="602537" cy="523220"/>
              </a:xfrm>
              <a:prstGeom prst="rect">
                <a:avLst/>
              </a:prstGeom>
              <a:blipFill>
                <a:blip r:embed="rId3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>
            <a:extLst>
              <a:ext uri="{FF2B5EF4-FFF2-40B4-BE49-F238E27FC236}">
                <a16:creationId xmlns:a16="http://schemas.microsoft.com/office/drawing/2014/main" id="{24171380-4EA6-834A-8BFD-F4A962D7B256}"/>
              </a:ext>
            </a:extLst>
          </p:cNvPr>
          <p:cNvSpPr/>
          <p:nvPr/>
        </p:nvSpPr>
        <p:spPr>
          <a:xfrm rot="5400000">
            <a:off x="1842755" y="887727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893089-0AAE-9D46-9C6F-59BC46DEF95A}"/>
              </a:ext>
            </a:extLst>
          </p:cNvPr>
          <p:cNvSpPr txBox="1">
            <a:spLocks/>
          </p:cNvSpPr>
          <p:nvPr/>
        </p:nvSpPr>
        <p:spPr>
          <a:xfrm>
            <a:off x="4572000" y="1278916"/>
            <a:ext cx="3091295" cy="81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Anna, Bob, Charlie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F5447DF-2A4F-BD41-A1F9-1A30E176F093}"/>
              </a:ext>
            </a:extLst>
          </p:cNvPr>
          <p:cNvSpPr/>
          <p:nvPr/>
        </p:nvSpPr>
        <p:spPr>
          <a:xfrm rot="5400000">
            <a:off x="5873380" y="877340"/>
            <a:ext cx="363853" cy="2773398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F0B5537-369C-FB47-9B8B-C09EC8435190}"/>
              </a:ext>
            </a:extLst>
          </p:cNvPr>
          <p:cNvSpPr txBox="1">
            <a:spLocks/>
          </p:cNvSpPr>
          <p:nvPr/>
        </p:nvSpPr>
        <p:spPr>
          <a:xfrm>
            <a:off x="5035042" y="1717229"/>
            <a:ext cx="1825932" cy="50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“makeup edge”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25B3AA-B144-6948-8878-8E38527EF38F}"/>
              </a:ext>
            </a:extLst>
          </p:cNvPr>
          <p:cNvSpPr txBox="1">
            <a:spLocks/>
          </p:cNvSpPr>
          <p:nvPr/>
        </p:nvSpPr>
        <p:spPr>
          <a:xfrm>
            <a:off x="319382" y="2560595"/>
            <a:ext cx="3709829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Conditional distribution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C31035-E2E1-294B-8368-EA8A21289430}"/>
              </a:ext>
            </a:extLst>
          </p:cNvPr>
          <p:cNvSpPr txBox="1">
            <a:spLocks/>
          </p:cNvSpPr>
          <p:nvPr/>
        </p:nvSpPr>
        <p:spPr>
          <a:xfrm>
            <a:off x="4472283" y="2557581"/>
            <a:ext cx="3601454" cy="569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Original distribution (!)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/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BA34121-672C-AD4A-9B65-03A69E854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8607" y="1579828"/>
                <a:ext cx="602536" cy="523220"/>
              </a:xfrm>
              <a:prstGeom prst="rect">
                <a:avLst/>
              </a:prstGeom>
              <a:blipFill>
                <a:blip r:embed="rId4"/>
                <a:stretch>
                  <a:fillRect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F7FC7-E9FE-EE4E-8B8E-841CECA53F99}"/>
                  </a:ext>
                </a:extLst>
              </p:cNvPr>
              <p:cNvSpPr/>
              <p:nvPr/>
            </p:nvSpPr>
            <p:spPr>
              <a:xfrm>
                <a:off x="319382" y="3254588"/>
                <a:ext cx="8824618" cy="7414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1" i="1">
                                          <a:latin typeface="Cambria Math" panose="02040503050406030204" pitchFamily="18" charset="0"/>
                                        </a:rPr>
                                        <m:t>𝑳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1" i="1">
                                              <a:latin typeface="Cambria Math" panose="02040503050406030204" pitchFamily="18" charset="0"/>
                                            </a:rPr>
                                            <m:t>𝑳</m:t>
                                          </m:r>
                                        </m:e>
                                        <m:sub>
                                          <m:sSub>
                                            <m:sSubPr>
                                              <m:ctrlP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sz="28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en-US" sz="28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𝛾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F7FC7-E9FE-EE4E-8B8E-841CECA53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382" y="3254588"/>
                <a:ext cx="8824618" cy="7414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A70380-1FC0-9949-9D80-D03D246552EB}"/>
                  </a:ext>
                </a:extLst>
              </p:cNvPr>
              <p:cNvSpPr/>
              <p:nvPr/>
            </p:nvSpPr>
            <p:spPr>
              <a:xfrm>
                <a:off x="3267634" y="4028907"/>
                <a:ext cx="5278889" cy="895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1000" dirty="0"/>
                  <a:t>	</a:t>
                </a: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A70380-1FC0-9949-9D80-D03D246552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34" y="4028907"/>
                <a:ext cx="5278889" cy="8953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5C4441-E1CB-5A4C-B7DE-21BF1EC001B2}"/>
                  </a:ext>
                </a:extLst>
              </p:cNvPr>
              <p:cNvSpPr/>
              <p:nvPr/>
            </p:nvSpPr>
            <p:spPr>
              <a:xfrm>
                <a:off x="3267634" y="4837102"/>
                <a:ext cx="5278889" cy="5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̃"/>
                                            <m:ctrlP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800" i="1">
                                                <a:latin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5C4441-E1CB-5A4C-B7DE-21BF1EC00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634" y="4837102"/>
                <a:ext cx="5278889" cy="593239"/>
              </a:xfrm>
              <a:prstGeom prst="rect">
                <a:avLst/>
              </a:prstGeom>
              <a:blipFill>
                <a:blip r:embed="rId7"/>
                <a:stretch>
                  <a:fillRect l="-480" t="-1458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FDAEF-4B56-A844-A885-FBE2C418F619}"/>
                  </a:ext>
                </a:extLst>
              </p:cNvPr>
              <p:cNvSpPr/>
              <p:nvPr/>
            </p:nvSpPr>
            <p:spPr>
              <a:xfrm>
                <a:off x="3241814" y="5577621"/>
                <a:ext cx="5647766" cy="593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FDAEF-4B56-A844-A885-FBE2C418F6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814" y="5577621"/>
                <a:ext cx="5647766" cy="593239"/>
              </a:xfrm>
              <a:prstGeom prst="rect">
                <a:avLst/>
              </a:prstGeom>
              <a:blipFill>
                <a:blip r:embed="rId8"/>
                <a:stretch>
                  <a:fillRect l="-448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7144A7-42FC-5240-A986-CABAE7ADF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15660"/>
            <a:ext cx="3122468" cy="5405816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table has more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F7FC7-E9FE-EE4E-8B8E-841CECA53F99}"/>
                  </a:ext>
                </a:extLst>
              </p:cNvPr>
              <p:cNvSpPr/>
              <p:nvPr/>
            </p:nvSpPr>
            <p:spPr>
              <a:xfrm>
                <a:off x="628650" y="3133453"/>
                <a:ext cx="7616536" cy="911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a-DK" sz="2800" dirty="0"/>
                  <a:t>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4EF7FC7-E9FE-EE4E-8B8E-841CECA53F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133453"/>
                <a:ext cx="7616536" cy="911660"/>
              </a:xfrm>
              <a:prstGeom prst="rect">
                <a:avLst/>
              </a:prstGeom>
              <a:blipFill>
                <a:blip r:embed="rId3"/>
                <a:stretch>
                  <a:fillRect l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5C4441-E1CB-5A4C-B7DE-21BF1EC001B2}"/>
                  </a:ext>
                </a:extLst>
              </p:cNvPr>
              <p:cNvSpPr/>
              <p:nvPr/>
            </p:nvSpPr>
            <p:spPr>
              <a:xfrm>
                <a:off x="628650" y="2182370"/>
                <a:ext cx="6260523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5C4441-E1CB-5A4C-B7DE-21BF1EC00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182370"/>
                <a:ext cx="6260523" cy="703013"/>
              </a:xfrm>
              <a:prstGeom prst="rect">
                <a:avLst/>
              </a:prstGeom>
              <a:blipFill>
                <a:blip r:embed="rId4"/>
                <a:stretch>
                  <a:fillRect l="-40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4F071A-5D8B-1644-876F-D070C55C274F}"/>
                  </a:ext>
                </a:extLst>
              </p:cNvPr>
              <p:cNvSpPr/>
              <p:nvPr/>
            </p:nvSpPr>
            <p:spPr>
              <a:xfrm>
                <a:off x="628650" y="1545856"/>
                <a:ext cx="7616536" cy="798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  <m:r>
                      <m:rPr>
                        <m:nor/>
                      </m:rPr>
                      <a:rPr lang="en-US" sz="2800" dirty="0"/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44F071A-5D8B-1644-876F-D070C55C2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45856"/>
                <a:ext cx="7616536" cy="798808"/>
              </a:xfrm>
              <a:prstGeom prst="rect">
                <a:avLst/>
              </a:prstGeom>
              <a:blipFill>
                <a:blip r:embed="rId5"/>
                <a:stretch>
                  <a:fillRect l="-333" t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72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87144A7-42FC-5240-A986-CABAE7ADF7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7746423" cy="5405816"/>
              </a:xfrm>
            </p:spPr>
            <p:txBody>
              <a:bodyPr/>
              <a:lstStyle/>
              <a:p>
                <a:r>
                  <a:rPr lang="en-US" dirty="0"/>
                  <a:t>What about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Boils down to bounding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87144A7-42FC-5240-A986-CABAE7ADF7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7746423" cy="5405816"/>
              </a:xfrm>
              <a:blipFill>
                <a:blip r:embed="rId3"/>
                <a:stretch>
                  <a:fillRect l="-1473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Later steps</a:t>
            </a:r>
          </a:p>
        </p:txBody>
      </p:sp>
    </p:spTree>
    <p:extLst>
      <p:ext uri="{BB962C8B-B14F-4D97-AF65-F5344CB8AC3E}">
        <p14:creationId xmlns:p14="http://schemas.microsoft.com/office/powerpoint/2010/main" val="998250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3730143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4717841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92646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conditioning change the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751672"/>
          </a:xfrm>
        </p:spPr>
        <p:txBody>
          <a:bodyPr/>
          <a:lstStyle/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  <a:p>
            <a:endParaRPr lang="en-US" dirty="0"/>
          </a:p>
          <a:p>
            <a:r>
              <a:rPr lang="en-US" dirty="0"/>
              <a:t>Pick a random tree, conditional on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 edge present?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184766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1844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267460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001010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1997584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0520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231747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205438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6B7F3-E0A8-2D40-92C7-CBC3E8DF6BA6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205438"/>
            <a:ext cx="666511" cy="665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4707797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C2E665-7FDB-9743-9A57-663A9E99CECD}"/>
              </a:ext>
            </a:extLst>
          </p:cNvPr>
          <p:cNvSpPr/>
          <p:nvPr/>
        </p:nvSpPr>
        <p:spPr>
          <a:xfrm>
            <a:off x="7400020" y="4736462"/>
            <a:ext cx="800125" cy="82077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FEE664-FB29-2E46-BD10-049414B0A714}"/>
              </a:ext>
            </a:extLst>
          </p:cNvPr>
          <p:cNvCxnSpPr>
            <a:cxnSpLocks/>
          </p:cNvCxnSpPr>
          <p:nvPr/>
        </p:nvCxnSpPr>
        <p:spPr>
          <a:xfrm flipV="1">
            <a:off x="2755557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7BBD4-3414-3143-9B50-4F06DC51CCA0}"/>
              </a:ext>
            </a:extLst>
          </p:cNvPr>
          <p:cNvCxnSpPr>
            <a:cxnSpLocks/>
          </p:cNvCxnSpPr>
          <p:nvPr/>
        </p:nvCxnSpPr>
        <p:spPr>
          <a:xfrm flipV="1">
            <a:off x="3565604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FD42A-28CC-FF48-8417-07C93A93FFBC}"/>
              </a:ext>
            </a:extLst>
          </p:cNvPr>
          <p:cNvCxnSpPr>
            <a:cxnSpLocks/>
          </p:cNvCxnSpPr>
          <p:nvPr/>
        </p:nvCxnSpPr>
        <p:spPr>
          <a:xfrm flipV="1">
            <a:off x="4375651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D13B8C-0C1E-414B-B0C4-7165437A5C5D}"/>
              </a:ext>
            </a:extLst>
          </p:cNvPr>
          <p:cNvCxnSpPr>
            <a:cxnSpLocks/>
          </p:cNvCxnSpPr>
          <p:nvPr/>
        </p:nvCxnSpPr>
        <p:spPr>
          <a:xfrm flipV="1">
            <a:off x="7616105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E5AB8B-C0B4-8148-83EB-EC344989AC45}"/>
              </a:ext>
            </a:extLst>
          </p:cNvPr>
          <p:cNvCxnSpPr>
            <a:cxnSpLocks/>
          </p:cNvCxnSpPr>
          <p:nvPr/>
        </p:nvCxnSpPr>
        <p:spPr>
          <a:xfrm flipV="1">
            <a:off x="8423352" y="4935513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64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3730143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4717841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92646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conditioning change the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751672"/>
          </a:xfrm>
        </p:spPr>
        <p:txBody>
          <a:bodyPr/>
          <a:lstStyle/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  <a:p>
            <a:endParaRPr lang="en-US" dirty="0"/>
          </a:p>
          <a:p>
            <a:r>
              <a:rPr lang="en-US" b="1" dirty="0"/>
              <a:t>“Shrinking Marginals Lemma”</a:t>
            </a:r>
          </a:p>
          <a:p>
            <a:r>
              <a:rPr lang="en-US" b="1" dirty="0"/>
              <a:t>All</a:t>
            </a:r>
            <a:r>
              <a:rPr lang="en-US" dirty="0"/>
              <a:t> other edges become less likely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184766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1844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267460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001010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1997584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0520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231747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205438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6B7F3-E0A8-2D40-92C7-CBC3E8DF6BA6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205438"/>
            <a:ext cx="666511" cy="665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4707797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FEE664-FB29-2E46-BD10-049414B0A714}"/>
              </a:ext>
            </a:extLst>
          </p:cNvPr>
          <p:cNvCxnSpPr>
            <a:cxnSpLocks/>
          </p:cNvCxnSpPr>
          <p:nvPr/>
        </p:nvCxnSpPr>
        <p:spPr>
          <a:xfrm flipV="1">
            <a:off x="2755557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7BBD4-3414-3143-9B50-4F06DC51CCA0}"/>
              </a:ext>
            </a:extLst>
          </p:cNvPr>
          <p:cNvCxnSpPr>
            <a:cxnSpLocks/>
          </p:cNvCxnSpPr>
          <p:nvPr/>
        </p:nvCxnSpPr>
        <p:spPr>
          <a:xfrm flipV="1">
            <a:off x="3565604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FD42A-28CC-FF48-8417-07C93A93FFBC}"/>
              </a:ext>
            </a:extLst>
          </p:cNvPr>
          <p:cNvCxnSpPr>
            <a:cxnSpLocks/>
          </p:cNvCxnSpPr>
          <p:nvPr/>
        </p:nvCxnSpPr>
        <p:spPr>
          <a:xfrm flipV="1">
            <a:off x="4375651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D13B8C-0C1E-414B-B0C4-7165437A5C5D}"/>
              </a:ext>
            </a:extLst>
          </p:cNvPr>
          <p:cNvCxnSpPr>
            <a:cxnSpLocks/>
          </p:cNvCxnSpPr>
          <p:nvPr/>
        </p:nvCxnSpPr>
        <p:spPr>
          <a:xfrm flipV="1">
            <a:off x="7616105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E5AB8B-C0B4-8148-83EB-EC344989AC45}"/>
              </a:ext>
            </a:extLst>
          </p:cNvPr>
          <p:cNvCxnSpPr>
            <a:cxnSpLocks/>
          </p:cNvCxnSpPr>
          <p:nvPr/>
        </p:nvCxnSpPr>
        <p:spPr>
          <a:xfrm flipV="1">
            <a:off x="8423352" y="4935513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949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3730143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4717841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92646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conditioning change the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751672"/>
          </a:xfrm>
        </p:spPr>
        <p:txBody>
          <a:bodyPr/>
          <a:lstStyle/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  <a:p>
            <a:endParaRPr lang="en-US" dirty="0"/>
          </a:p>
          <a:p>
            <a:r>
              <a:rPr lang="en-US" b="1" dirty="0"/>
              <a:t>“Shrinking Marginals Lemma”</a:t>
            </a:r>
          </a:p>
          <a:p>
            <a:r>
              <a:rPr lang="en-US" b="1" dirty="0"/>
              <a:t>All</a:t>
            </a:r>
            <a:r>
              <a:rPr lang="en-US" dirty="0"/>
              <a:t> other edges become less likely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184766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1844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267460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001010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1997584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0520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231747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205438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6B7F3-E0A8-2D40-92C7-CBC3E8DF6BA6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205438"/>
            <a:ext cx="666511" cy="665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4707797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FEE664-FB29-2E46-BD10-049414B0A714}"/>
              </a:ext>
            </a:extLst>
          </p:cNvPr>
          <p:cNvCxnSpPr>
            <a:cxnSpLocks/>
          </p:cNvCxnSpPr>
          <p:nvPr/>
        </p:nvCxnSpPr>
        <p:spPr>
          <a:xfrm flipV="1">
            <a:off x="2755557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7BBD4-3414-3143-9B50-4F06DC51CCA0}"/>
              </a:ext>
            </a:extLst>
          </p:cNvPr>
          <p:cNvCxnSpPr>
            <a:cxnSpLocks/>
          </p:cNvCxnSpPr>
          <p:nvPr/>
        </p:nvCxnSpPr>
        <p:spPr>
          <a:xfrm flipV="1">
            <a:off x="3565604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FD42A-28CC-FF48-8417-07C93A93FFBC}"/>
              </a:ext>
            </a:extLst>
          </p:cNvPr>
          <p:cNvCxnSpPr>
            <a:cxnSpLocks/>
          </p:cNvCxnSpPr>
          <p:nvPr/>
        </p:nvCxnSpPr>
        <p:spPr>
          <a:xfrm flipV="1">
            <a:off x="4375651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D13B8C-0C1E-414B-B0C4-7165437A5C5D}"/>
              </a:ext>
            </a:extLst>
          </p:cNvPr>
          <p:cNvCxnSpPr>
            <a:cxnSpLocks/>
          </p:cNvCxnSpPr>
          <p:nvPr/>
        </p:nvCxnSpPr>
        <p:spPr>
          <a:xfrm flipV="1">
            <a:off x="7616105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E5AB8B-C0B4-8148-83EB-EC344989AC45}"/>
              </a:ext>
            </a:extLst>
          </p:cNvPr>
          <p:cNvCxnSpPr>
            <a:cxnSpLocks/>
          </p:cNvCxnSpPr>
          <p:nvPr/>
        </p:nvCxnSpPr>
        <p:spPr>
          <a:xfrm flipV="1">
            <a:off x="8423352" y="4935513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2CF9B75-7CED-4842-A32B-583A61BBEB65}"/>
              </a:ext>
            </a:extLst>
          </p:cNvPr>
          <p:cNvCxnSpPr>
            <a:cxnSpLocks/>
          </p:cNvCxnSpPr>
          <p:nvPr/>
        </p:nvCxnSpPr>
        <p:spPr>
          <a:xfrm flipV="1">
            <a:off x="3006994" y="4192998"/>
            <a:ext cx="155984" cy="153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99C6497-8761-544E-89EE-8DAD71F08943}"/>
              </a:ext>
            </a:extLst>
          </p:cNvPr>
          <p:cNvCxnSpPr>
            <a:cxnSpLocks/>
          </p:cNvCxnSpPr>
          <p:nvPr/>
        </p:nvCxnSpPr>
        <p:spPr>
          <a:xfrm flipV="1">
            <a:off x="4626116" y="4203379"/>
            <a:ext cx="155984" cy="153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665E5C-EB49-464B-B25F-BF751F1B8DD5}"/>
              </a:ext>
            </a:extLst>
          </p:cNvPr>
          <p:cNvCxnSpPr>
            <a:cxnSpLocks/>
          </p:cNvCxnSpPr>
          <p:nvPr/>
        </p:nvCxnSpPr>
        <p:spPr>
          <a:xfrm flipV="1">
            <a:off x="5435165" y="4197242"/>
            <a:ext cx="155984" cy="153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AD07957-5CF7-F844-9559-146E5A2CD332}"/>
              </a:ext>
            </a:extLst>
          </p:cNvPr>
          <p:cNvCxnSpPr>
            <a:cxnSpLocks/>
          </p:cNvCxnSpPr>
          <p:nvPr/>
        </p:nvCxnSpPr>
        <p:spPr>
          <a:xfrm flipV="1">
            <a:off x="6239960" y="4197242"/>
            <a:ext cx="155984" cy="153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40E4577-C07F-2042-A777-7CC5AFD64945}"/>
              </a:ext>
            </a:extLst>
          </p:cNvPr>
          <p:cNvCxnSpPr>
            <a:cxnSpLocks/>
          </p:cNvCxnSpPr>
          <p:nvPr/>
        </p:nvCxnSpPr>
        <p:spPr>
          <a:xfrm flipV="1">
            <a:off x="8679761" y="4199135"/>
            <a:ext cx="155984" cy="15304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F5EE63-639E-904D-8C99-5F60D3179FF2}"/>
                  </a:ext>
                </a:extLst>
              </p:cNvPr>
              <p:cNvSpPr/>
              <p:nvPr/>
            </p:nvSpPr>
            <p:spPr>
              <a:xfrm>
                <a:off x="5915248" y="6157281"/>
                <a:ext cx="3061159" cy="6224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=0.625</m:t>
                    </m:r>
                  </m:oMath>
                </a14:m>
                <a:r>
                  <a:rPr lang="en-US" sz="2400" dirty="0"/>
                  <a:t>  vs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F5EE63-639E-904D-8C99-5F60D3179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48" y="6157281"/>
                <a:ext cx="3061159" cy="622414"/>
              </a:xfrm>
              <a:prstGeom prst="rect">
                <a:avLst/>
              </a:prstGeom>
              <a:blipFill>
                <a:blip r:embed="rId4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D9E4B52-7394-8148-805D-BE61B644A305}"/>
              </a:ext>
            </a:extLst>
          </p:cNvPr>
          <p:cNvCxnSpPr>
            <a:cxnSpLocks/>
          </p:cNvCxnSpPr>
          <p:nvPr/>
        </p:nvCxnSpPr>
        <p:spPr>
          <a:xfrm flipV="1">
            <a:off x="3006059" y="5194733"/>
            <a:ext cx="155984" cy="153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3E6AC90-A35B-BE41-9660-C223BA3D85F1}"/>
              </a:ext>
            </a:extLst>
          </p:cNvPr>
          <p:cNvCxnSpPr>
            <a:cxnSpLocks/>
          </p:cNvCxnSpPr>
          <p:nvPr/>
        </p:nvCxnSpPr>
        <p:spPr>
          <a:xfrm flipV="1">
            <a:off x="4626116" y="5191077"/>
            <a:ext cx="155984" cy="153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B2D232-BA43-794A-AC0B-A334F688554B}"/>
              </a:ext>
            </a:extLst>
          </p:cNvPr>
          <p:cNvCxnSpPr>
            <a:cxnSpLocks/>
          </p:cNvCxnSpPr>
          <p:nvPr/>
        </p:nvCxnSpPr>
        <p:spPr>
          <a:xfrm flipV="1">
            <a:off x="8675447" y="5186833"/>
            <a:ext cx="155984" cy="15304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7BA62C8-8FFD-5540-B0C7-226804929FAA}"/>
              </a:ext>
            </a:extLst>
          </p:cNvPr>
          <p:cNvCxnSpPr>
            <a:cxnSpLocks/>
            <a:stCxn id="12" idx="7"/>
            <a:endCxn id="10" idx="3"/>
          </p:cNvCxnSpPr>
          <p:nvPr/>
        </p:nvCxnSpPr>
        <p:spPr>
          <a:xfrm flipV="1">
            <a:off x="3546660" y="2001010"/>
            <a:ext cx="666512" cy="699907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8292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5C758F91-BFCB-FF47-8AB1-2B90A75F1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2" y="3730143"/>
            <a:ext cx="6663267" cy="1006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EAB283-7730-A642-9EB0-96AC98170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591" y="4717841"/>
            <a:ext cx="6663267" cy="10063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D00489-56DC-2541-A83A-2011C470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9264650" cy="1325563"/>
          </a:xfrm>
        </p:spPr>
        <p:txBody>
          <a:bodyPr>
            <a:normAutofit/>
          </a:bodyPr>
          <a:lstStyle/>
          <a:p>
            <a:r>
              <a:rPr lang="en-US" sz="3200" dirty="0"/>
              <a:t>How does conditioning change the distribution?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CCE79-6E7A-E847-9CF9-2896C8499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6328"/>
            <a:ext cx="7886700" cy="5751672"/>
          </a:xfrm>
        </p:spPr>
        <p:txBody>
          <a:bodyPr/>
          <a:lstStyle/>
          <a:p>
            <a:r>
              <a:rPr lang="en-US" b="1" dirty="0"/>
              <a:t>Graph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Tree distribution</a:t>
            </a:r>
          </a:p>
          <a:p>
            <a:r>
              <a:rPr lang="en-US" dirty="0"/>
              <a:t>All </a:t>
            </a:r>
          </a:p>
          <a:p>
            <a:endParaRPr lang="en-US" b="1" dirty="0"/>
          </a:p>
          <a:p>
            <a:r>
              <a:rPr lang="en-US" dirty="0"/>
              <a:t>Conditional</a:t>
            </a:r>
          </a:p>
          <a:p>
            <a:endParaRPr lang="en-US" dirty="0"/>
          </a:p>
          <a:p>
            <a:r>
              <a:rPr lang="en-US" b="1" dirty="0"/>
              <a:t>“Shrinking Marginals Lemma”</a:t>
            </a:r>
          </a:p>
          <a:p>
            <a:r>
              <a:rPr lang="en-US" b="1" dirty="0"/>
              <a:t>All</a:t>
            </a:r>
            <a:r>
              <a:rPr lang="en-US" dirty="0"/>
              <a:t> other edges become less likely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7E6B28B-2896-EA48-A094-34DC7023B976}"/>
              </a:ext>
            </a:extLst>
          </p:cNvPr>
          <p:cNvSpPr/>
          <p:nvPr/>
        </p:nvSpPr>
        <p:spPr>
          <a:xfrm>
            <a:off x="4186576" y="184766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2EA17D6-95D7-994B-B294-38AB4697F4F4}"/>
              </a:ext>
            </a:extLst>
          </p:cNvPr>
          <p:cNvSpPr/>
          <p:nvPr/>
        </p:nvSpPr>
        <p:spPr>
          <a:xfrm>
            <a:off x="2596717" y="1844242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EA4F5B-6B56-524E-BD65-3A9C55CBF308}"/>
              </a:ext>
            </a:extLst>
          </p:cNvPr>
          <p:cNvSpPr/>
          <p:nvPr/>
        </p:nvSpPr>
        <p:spPr>
          <a:xfrm>
            <a:off x="3391646" y="2674608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886B4B-256C-7F4A-9EA1-1797AB947523}"/>
              </a:ext>
            </a:extLst>
          </p:cNvPr>
          <p:cNvCxnSpPr>
            <a:cxnSpLocks/>
            <a:stCxn id="10" idx="3"/>
            <a:endCxn id="12" idx="7"/>
          </p:cNvCxnSpPr>
          <p:nvPr/>
        </p:nvCxnSpPr>
        <p:spPr>
          <a:xfrm flipH="1">
            <a:off x="3546660" y="2001010"/>
            <a:ext cx="666512" cy="69990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573C06-1B9B-BC46-BA53-8FA17CFBCF1C}"/>
              </a:ext>
            </a:extLst>
          </p:cNvPr>
          <p:cNvCxnSpPr>
            <a:cxnSpLocks/>
            <a:stCxn id="12" idx="1"/>
            <a:endCxn id="11" idx="5"/>
          </p:cNvCxnSpPr>
          <p:nvPr/>
        </p:nvCxnSpPr>
        <p:spPr>
          <a:xfrm flipH="1" flipV="1">
            <a:off x="2751731" y="1997584"/>
            <a:ext cx="666511" cy="7033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AA11D184-9DB5-9748-830F-891ABBCC80BA}"/>
              </a:ext>
            </a:extLst>
          </p:cNvPr>
          <p:cNvSpPr/>
          <p:nvPr/>
        </p:nvSpPr>
        <p:spPr>
          <a:xfrm>
            <a:off x="3391646" y="1052096"/>
            <a:ext cx="181610" cy="17965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  <a:latin typeface="Cambria Math" charset="0"/>
              <a:ea typeface="Cambria Math" charset="0"/>
              <a:cs typeface="Cambria Math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65028B-0587-1546-9E79-B18CA6965851}"/>
              </a:ext>
            </a:extLst>
          </p:cNvPr>
          <p:cNvCxnSpPr>
            <a:cxnSpLocks/>
            <a:stCxn id="12" idx="0"/>
            <a:endCxn id="19" idx="4"/>
          </p:cNvCxnSpPr>
          <p:nvPr/>
        </p:nvCxnSpPr>
        <p:spPr>
          <a:xfrm flipV="1">
            <a:off x="3482451" y="1231747"/>
            <a:ext cx="0" cy="144286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2BCD4D0-2504-AB40-A586-B9FD1C47E0B6}"/>
              </a:ext>
            </a:extLst>
          </p:cNvPr>
          <p:cNvCxnSpPr>
            <a:cxnSpLocks/>
            <a:stCxn id="10" idx="1"/>
            <a:endCxn id="19" idx="5"/>
          </p:cNvCxnSpPr>
          <p:nvPr/>
        </p:nvCxnSpPr>
        <p:spPr>
          <a:xfrm flipH="1" flipV="1">
            <a:off x="3546660" y="1205438"/>
            <a:ext cx="666512" cy="66853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0D6B7F3-E0A8-2D40-92C7-CBC3E8DF6BA6}"/>
              </a:ext>
            </a:extLst>
          </p:cNvPr>
          <p:cNvCxnSpPr>
            <a:cxnSpLocks/>
            <a:stCxn id="11" idx="7"/>
            <a:endCxn id="19" idx="3"/>
          </p:cNvCxnSpPr>
          <p:nvPr/>
        </p:nvCxnSpPr>
        <p:spPr>
          <a:xfrm flipV="1">
            <a:off x="2751731" y="1205438"/>
            <a:ext cx="666511" cy="6651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47BF308F-3606-2744-AA51-C0224337926C}"/>
              </a:ext>
            </a:extLst>
          </p:cNvPr>
          <p:cNvSpPr/>
          <p:nvPr/>
        </p:nvSpPr>
        <p:spPr>
          <a:xfrm>
            <a:off x="4942197" y="4707797"/>
            <a:ext cx="2503631" cy="904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3FEE664-FB29-2E46-BD10-049414B0A714}"/>
              </a:ext>
            </a:extLst>
          </p:cNvPr>
          <p:cNvCxnSpPr>
            <a:cxnSpLocks/>
          </p:cNvCxnSpPr>
          <p:nvPr/>
        </p:nvCxnSpPr>
        <p:spPr>
          <a:xfrm flipV="1">
            <a:off x="2755557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C7BBD4-3414-3143-9B50-4F06DC51CCA0}"/>
              </a:ext>
            </a:extLst>
          </p:cNvPr>
          <p:cNvCxnSpPr>
            <a:cxnSpLocks/>
          </p:cNvCxnSpPr>
          <p:nvPr/>
        </p:nvCxnSpPr>
        <p:spPr>
          <a:xfrm flipV="1">
            <a:off x="3565604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7FFD42A-28CC-FF48-8417-07C93A93FFBC}"/>
              </a:ext>
            </a:extLst>
          </p:cNvPr>
          <p:cNvCxnSpPr>
            <a:cxnSpLocks/>
          </p:cNvCxnSpPr>
          <p:nvPr/>
        </p:nvCxnSpPr>
        <p:spPr>
          <a:xfrm flipV="1">
            <a:off x="4375651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D13B8C-0C1E-414B-B0C4-7165437A5C5D}"/>
              </a:ext>
            </a:extLst>
          </p:cNvPr>
          <p:cNvCxnSpPr>
            <a:cxnSpLocks/>
          </p:cNvCxnSpPr>
          <p:nvPr/>
        </p:nvCxnSpPr>
        <p:spPr>
          <a:xfrm flipV="1">
            <a:off x="7616105" y="4931458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0E5AB8B-C0B4-8148-83EB-EC344989AC45}"/>
              </a:ext>
            </a:extLst>
          </p:cNvPr>
          <p:cNvCxnSpPr>
            <a:cxnSpLocks/>
          </p:cNvCxnSpPr>
          <p:nvPr/>
        </p:nvCxnSpPr>
        <p:spPr>
          <a:xfrm flipV="1">
            <a:off x="8423352" y="4935513"/>
            <a:ext cx="155984" cy="15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6665E5C-EB49-464B-B25F-BF751F1B8DD5}"/>
              </a:ext>
            </a:extLst>
          </p:cNvPr>
          <p:cNvCxnSpPr>
            <a:cxnSpLocks/>
          </p:cNvCxnSpPr>
          <p:nvPr/>
        </p:nvCxnSpPr>
        <p:spPr>
          <a:xfrm flipV="1">
            <a:off x="6194012" y="3971773"/>
            <a:ext cx="0" cy="36387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F5EE63-639E-904D-8C99-5F60D3179FF2}"/>
                  </a:ext>
                </a:extLst>
              </p:cNvPr>
              <p:cNvSpPr/>
              <p:nvPr/>
            </p:nvSpPr>
            <p:spPr>
              <a:xfrm>
                <a:off x="5915248" y="6157281"/>
                <a:ext cx="2721322" cy="6169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US" sz="2400" dirty="0"/>
                  <a:t>  vs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4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=0.4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EF5EE63-639E-904D-8C99-5F60D3179F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248" y="6157281"/>
                <a:ext cx="2721322" cy="616964"/>
              </a:xfrm>
              <a:prstGeom prst="rect">
                <a:avLst/>
              </a:prstGeom>
              <a:blipFill>
                <a:blip r:embed="rId4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7B2D232-BA43-794A-AC0B-A334F688554B}"/>
              </a:ext>
            </a:extLst>
          </p:cNvPr>
          <p:cNvCxnSpPr>
            <a:cxnSpLocks/>
          </p:cNvCxnSpPr>
          <p:nvPr/>
        </p:nvCxnSpPr>
        <p:spPr>
          <a:xfrm flipH="1" flipV="1">
            <a:off x="7812234" y="4978093"/>
            <a:ext cx="2986" cy="3452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1332128-2355-B043-96E5-A82259A992A6}"/>
              </a:ext>
            </a:extLst>
          </p:cNvPr>
          <p:cNvCxnSpPr>
            <a:cxnSpLocks/>
          </p:cNvCxnSpPr>
          <p:nvPr/>
        </p:nvCxnSpPr>
        <p:spPr>
          <a:xfrm flipV="1">
            <a:off x="7001040" y="3971773"/>
            <a:ext cx="0" cy="36387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C6A30B-B54F-894A-B830-54B639404F5D}"/>
              </a:ext>
            </a:extLst>
          </p:cNvPr>
          <p:cNvCxnSpPr>
            <a:cxnSpLocks/>
          </p:cNvCxnSpPr>
          <p:nvPr/>
        </p:nvCxnSpPr>
        <p:spPr>
          <a:xfrm flipV="1">
            <a:off x="7818148" y="3971773"/>
            <a:ext cx="0" cy="36387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F5633D1-C355-9C4F-B255-5EA91747918B}"/>
              </a:ext>
            </a:extLst>
          </p:cNvPr>
          <p:cNvCxnSpPr>
            <a:cxnSpLocks/>
          </p:cNvCxnSpPr>
          <p:nvPr/>
        </p:nvCxnSpPr>
        <p:spPr>
          <a:xfrm flipV="1">
            <a:off x="8633883" y="3971773"/>
            <a:ext cx="0" cy="363874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9A60D63-D047-794E-B503-F673F803AE62}"/>
              </a:ext>
            </a:extLst>
          </p:cNvPr>
          <p:cNvCxnSpPr>
            <a:cxnSpLocks/>
          </p:cNvCxnSpPr>
          <p:nvPr/>
        </p:nvCxnSpPr>
        <p:spPr>
          <a:xfrm flipH="1" flipV="1">
            <a:off x="8623492" y="4958130"/>
            <a:ext cx="2986" cy="34525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3D63A0-4CBC-BA4C-871C-445AA5DBE079}"/>
              </a:ext>
            </a:extLst>
          </p:cNvPr>
          <p:cNvCxnSpPr>
            <a:cxnSpLocks/>
            <a:stCxn id="12" idx="0"/>
          </p:cNvCxnSpPr>
          <p:nvPr/>
        </p:nvCxnSpPr>
        <p:spPr>
          <a:xfrm flipV="1">
            <a:off x="3482451" y="1231748"/>
            <a:ext cx="1" cy="144286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4685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87144A7-42FC-5240-A986-CABAE7ADF7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60"/>
                <a:ext cx="7746423" cy="540581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dirty="0" smtClean="0"/>
                          <m:t>remaining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edges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Content Placeholder 11">
                <a:extLst>
                  <a:ext uri="{FF2B5EF4-FFF2-40B4-BE49-F238E27FC236}">
                    <a16:creationId xmlns:a16="http://schemas.microsoft.com/office/drawing/2014/main" id="{787144A7-42FC-5240-A986-CABAE7ADF7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60"/>
                <a:ext cx="7746423" cy="5405816"/>
              </a:xfrm>
              <a:blipFill>
                <a:blip r:embed="rId3"/>
                <a:stretch>
                  <a:fillRect l="-164" t="-1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4E2344F-7427-A241-B24E-1C0A6CA33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Later steps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5C4441-E1CB-5A4C-B7DE-21BF1EC001B2}"/>
                  </a:ext>
                </a:extLst>
              </p:cNvPr>
              <p:cNvSpPr/>
              <p:nvPr/>
            </p:nvSpPr>
            <p:spPr>
              <a:xfrm>
                <a:off x="628648" y="3427385"/>
                <a:ext cx="7507434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| 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≼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B75C4441-E1CB-5A4C-B7DE-21BF1EC001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3427385"/>
                <a:ext cx="7507434" cy="703013"/>
              </a:xfrm>
              <a:prstGeom prst="rect">
                <a:avLst/>
              </a:prstGeom>
              <a:blipFill>
                <a:blip r:embed="rId4"/>
                <a:stretch>
                  <a:fillRect l="-169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920596-7B61-F14B-8BBE-E9826A6BEBCE}"/>
                  </a:ext>
                </a:extLst>
              </p:cNvPr>
              <p:cNvSpPr/>
              <p:nvPr/>
            </p:nvSpPr>
            <p:spPr>
              <a:xfrm>
                <a:off x="628648" y="4364422"/>
                <a:ext cx="8073737" cy="659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600" i="1">
                            <a:latin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600" b="1" i="1">
                                        <a:latin typeface="Cambria Math" panose="02040503050406030204" pitchFamily="18" charset="0"/>
                                      </a:rPr>
                                      <m:t>𝒀</m:t>
                                    </m:r>
                                  </m:e>
                                  <m:sub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6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| 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prev</m:t>
                            </m:r>
                            <m:r>
                              <a:rPr lang="en-US" sz="2600"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m:rPr>
                                <m:sty m:val="p"/>
                              </m:rPr>
                              <a:rPr lang="en-US" sz="2600">
                                <a:latin typeface="Cambria Math" panose="02040503050406030204" pitchFamily="18" charset="0"/>
                              </a:rPr>
                              <m:t>steps</m:t>
                            </m:r>
                          </m:e>
                        </m:d>
                      </m:e>
                    </m:nary>
                    <m:r>
                      <a:rPr lang="en-US" sz="2600" i="1">
                        <a:latin typeface="Cambria Math" panose="02040503050406030204" pitchFamily="18" charset="0"/>
                      </a:rPr>
                      <m:t>≼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600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den>
                        </m:f>
                        <m:sSub>
                          <m:sSub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</m:e>
                    </m:nary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sz="2600" dirty="0"/>
                  <a:t>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A920596-7B61-F14B-8BBE-E9826A6BEB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8" y="4364422"/>
                <a:ext cx="8073737" cy="659476"/>
              </a:xfrm>
              <a:prstGeom prst="rect">
                <a:avLst/>
              </a:prstGeom>
              <a:blipFill>
                <a:blip r:embed="rId5"/>
                <a:stretch>
                  <a:fillRect l="-6279" t="-83019" b="-1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E2F1883A-FF4B-6B41-BC04-47684E772147}"/>
              </a:ext>
            </a:extLst>
          </p:cNvPr>
          <p:cNvSpPr/>
          <p:nvPr/>
        </p:nvSpPr>
        <p:spPr>
          <a:xfrm>
            <a:off x="6020665" y="2239255"/>
            <a:ext cx="293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Shrinking marginals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1DCE8549-C82B-E541-8231-C840332273DE}"/>
              </a:ext>
            </a:extLst>
          </p:cNvPr>
          <p:cNvSpPr/>
          <p:nvPr/>
        </p:nvSpPr>
        <p:spPr>
          <a:xfrm rot="15007624">
            <a:off x="5907869" y="1838148"/>
            <a:ext cx="456987" cy="3506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9605-257F-2741-BEF1-8F8254189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 err="1"/>
              <a:t>Doob</a:t>
            </a:r>
            <a:r>
              <a:rPr lang="en-US" dirty="0"/>
              <a:t> martingale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Want to show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en-US" dirty="0"/>
                  <a:t> is close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</a:p>
              <a:p>
                <a:endParaRPr lang="en-US" b="1" i="1" dirty="0">
                  <a:latin typeface="Cambria Math" panose="02040503050406030204" pitchFamily="18" charset="0"/>
                </a:endParaRPr>
              </a:p>
              <a:p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Matrix Freedman (</a:t>
                </a:r>
                <a:r>
                  <a:rPr lang="en-US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Tropp</a:t>
                </a:r>
                <a:r>
                  <a:rPr lang="en-US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‘11)</a:t>
                </a: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Norm 	    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b="1" i="1" dirty="0">
                    <a:latin typeface="Cambria Math" charset="0"/>
                  </a:rPr>
                  <a:t>				</a:t>
                </a: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Variance   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  <m:sup/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𝒀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prev</m:t>
                                </m:r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.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steps</m:t>
                                </m:r>
                              </m:e>
                            </m:d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endParaRPr lang="en-US" b="1" i="1" dirty="0">
                  <a:latin typeface="Cambria Math" charset="0"/>
                </a:endParaRPr>
              </a:p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implies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b="1" dirty="0"/>
                  <a:t> 				</a:t>
                </a:r>
                <a:r>
                  <a:rPr lang="en-US" dirty="0" err="1"/>
                  <a:t>w.h.p</a:t>
                </a:r>
                <a:endParaRPr lang="en-US" b="1" dirty="0"/>
              </a:p>
              <a:p>
                <a:endParaRPr lang="en-US" b="1" i="1" dirty="0">
                  <a:latin typeface="Cambria Math" charset="0"/>
                </a:endParaRP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C6B5EE-6CC7-3A48-97AC-CC2F9C0665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315659"/>
                <a:ext cx="8788483" cy="5262423"/>
              </a:xfrm>
              <a:blipFill>
                <a:blip r:embed="rId3"/>
                <a:stretch>
                  <a:fillRect l="-1297" t="-1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EB23F4E-FC35-8C4B-9449-D264607AAF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891" y="1566171"/>
            <a:ext cx="2197100" cy="14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A700-4509-F54B-B743-26EF2220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793"/>
            <a:ext cx="7886700" cy="1325563"/>
          </a:xfrm>
        </p:spPr>
        <p:txBody>
          <a:bodyPr/>
          <a:lstStyle/>
          <a:p>
            <a:r>
              <a:rPr lang="en-US" dirty="0"/>
              <a:t>Strongly Rayleigh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515350" cy="5405816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A class of negatively dependent distributions </a:t>
                </a:r>
              </a:p>
              <a:p>
                <a:r>
                  <a:rPr lang="en-US" dirty="0"/>
                  <a:t>[</a:t>
                </a:r>
                <a:r>
                  <a:rPr lang="en-US" dirty="0" err="1"/>
                  <a:t>Borcea</a:t>
                </a:r>
                <a:r>
                  <a:rPr lang="en-US" dirty="0"/>
                  <a:t>-Branden-Liggett ’09]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 random variable</a:t>
                </a:r>
              </a:p>
              <a:p>
                <a:endParaRPr lang="en-US" dirty="0"/>
              </a:p>
              <a:p>
                <a:r>
                  <a:rPr lang="en-US" dirty="0"/>
                  <a:t>Many nice properties</a:t>
                </a:r>
              </a:p>
              <a:p>
                <a:r>
                  <a:rPr lang="en-US" dirty="0"/>
                  <a:t>	Negative pairwise correlation</a:t>
                </a:r>
              </a:p>
              <a:p>
                <a:r>
                  <a:rPr lang="en-US" dirty="0"/>
                  <a:t>	Negative association</a:t>
                </a:r>
              </a:p>
              <a:p>
                <a:r>
                  <a:rPr lang="en-US" dirty="0"/>
                  <a:t>	Closed under conditioning, marginalization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28CECB-1D82-034E-A10D-41865DFFD8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515350" cy="5405816"/>
              </a:xfrm>
              <a:blipFill>
                <a:blip r:embed="rId3"/>
                <a:stretch>
                  <a:fillRect l="-1490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589466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C72-E778-3E42-8440-EFA2BFEC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50793"/>
            <a:ext cx="8079415" cy="1325563"/>
          </a:xfrm>
        </p:spPr>
        <p:txBody>
          <a:bodyPr/>
          <a:lstStyle/>
          <a:p>
            <a:r>
              <a:rPr lang="en-US" dirty="0"/>
              <a:t>Concentration of random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315660"/>
                <a:ext cx="8881110" cy="5405816"/>
              </a:xfrm>
            </p:spPr>
            <p:txBody>
              <a:bodyPr/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b="1" dirty="0"/>
                  <a:t>Strongly Rayleigh matrix Chernoff	</a:t>
                </a:r>
                <a:r>
                  <a:rPr lang="en-US" dirty="0"/>
                  <a:t>[K. &amp; Song ’18]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Fixed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</m:t>
                    </m:r>
                  </m:oMath>
                </a14:m>
                <a:r>
                  <a:rPr lang="en-US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positive semi-definite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-homogeneous strongly Rayleigh</a:t>
                </a:r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/>
                  <a:t>Random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charset="0"/>
                      </a:rPr>
                      <m:t>𝑿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endParaRPr lang="en-US" i="1" dirty="0">
                  <a:latin typeface="Cambria Math" charset="0"/>
                </a:endParaRPr>
              </a:p>
              <a:p>
                <a:pPr marL="45720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charset="0"/>
                      </a:rPr>
                      <m:t>𝑟</m:t>
                    </m:r>
                  </m:oMath>
                </a14:m>
                <a:endParaRPr lang="en-US" b="1" i="1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endParaRPr lang="en-US" dirty="0">
                  <a:latin typeface="Cambria Math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dirty="0">
                    <a:latin typeface="Calibri" charset="0"/>
                    <a:ea typeface="Calibri" charset="0"/>
                    <a:cs typeface="Calibri" charset="0"/>
                  </a:rPr>
                  <a:t>gives</a:t>
                </a:r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ℙ</m:t>
                    </m:r>
                    <m:r>
                      <a:rPr lang="en-US" i="1">
                        <a:latin typeface="Cambria Math" charset="0"/>
                      </a:rPr>
                      <m:t>[</m:t>
                    </m:r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𝑿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charset="0"/>
                          </a:rPr>
                          <m:t>𝔼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𝑑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𝜇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charset="0"/>
                                    <a:cs typeface="Cambria Math" charset="0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𝑘</m:t>
                                        </m:r>
                                      </m:e>
                                    </m:func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charset="0"/>
                                        <a:cs typeface="Cambria Math" charset="0"/>
                                      </a:rPr>
                                      <m:t>𝜀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C17B2-B653-FE4A-A610-C0567BD534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315660"/>
                <a:ext cx="8881110" cy="5405816"/>
              </a:xfrm>
              <a:blipFill>
                <a:blip r:embed="rId3"/>
                <a:stretch>
                  <a:fillRect l="-1429" t="-1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87329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3641-B24E-FB4B-9830-1BF22E724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C7E404-37B1-7F40-BAE0-8E20CA251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Our bound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𝑘</m:t>
                    </m:r>
                  </m:oMath>
                </a14:m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-homogeneous strongly Rayleigh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charset="0"/>
                        </a:rPr>
                        <m:t>ℙ</m:t>
                      </m:r>
                      <m:r>
                        <a:rPr lang="en-US" i="1">
                          <a:latin typeface="Cambria Math" charset="0"/>
                        </a:rPr>
                        <m:t>[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charset="0"/>
                            </a:rPr>
                            <m:t>𝔼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𝜇𝜖</m:t>
                      </m:r>
                      <m:r>
                        <m:rPr>
                          <m:lit/>
                        </m:rP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𝑑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a:rPr lang="en-US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charset="0"/>
                                      <a:cs typeface="Cambria Math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𝑘</m:t>
                                          </m:r>
                                        </m:e>
                                      </m:func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𝜀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Remove the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Remove homogeneity condition</a:t>
                </a:r>
              </a:p>
              <a:p>
                <a:endParaRPr lang="en-US" dirty="0"/>
              </a:p>
              <a:p>
                <a:r>
                  <a:rPr lang="en-US" dirty="0"/>
                  <a:t>Find more applications</a:t>
                </a:r>
              </a:p>
              <a:p>
                <a:endParaRPr lang="en-US" dirty="0"/>
              </a:p>
              <a:p>
                <a:r>
                  <a:rPr lang="en-US" dirty="0"/>
                  <a:t>Show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sparsifier</a:t>
                </a:r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spanning trees?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C7E404-37B1-7F40-BAE0-8E20CA251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608" t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22934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72A58-62DE-3244-AAF2-86B5DCFA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0492A-3F73-C443-B65C-7F073079E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40127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113642</TotalTime>
  <Words>2847</Words>
  <Application>Microsoft Macintosh PowerPoint</Application>
  <PresentationFormat>On-screen Show (4:3)</PresentationFormat>
  <Paragraphs>1034</Paragraphs>
  <Slides>92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Calibri</vt:lpstr>
      <vt:lpstr>Calibri Light</vt:lpstr>
      <vt:lpstr>Cambria Math</vt:lpstr>
      <vt:lpstr>Garamond</vt:lpstr>
      <vt:lpstr>Helvetica Neue</vt:lpstr>
      <vt:lpstr>Mangal</vt:lpstr>
      <vt:lpstr>Office Theme</vt:lpstr>
      <vt:lpstr>A matrix Chernoff bound for strongly Rayleigh distributions   and   spectral sparsifiers  from a few random spanning trees</vt:lpstr>
      <vt:lpstr>Concentration of scalar random variables</vt:lpstr>
      <vt:lpstr>Concentration of scalar random variables</vt:lpstr>
      <vt:lpstr>Concentration of random matrices</vt:lpstr>
      <vt:lpstr>Concentration of random matrices</vt:lpstr>
      <vt:lpstr>What if variables are not independent?</vt:lpstr>
      <vt:lpstr>What if variables are not independent?</vt:lpstr>
      <vt:lpstr>What if variables are not independent?</vt:lpstr>
      <vt:lpstr>Strongly Rayleigh distributions</vt:lpstr>
      <vt:lpstr>Strongly Rayleigh distributions</vt:lpstr>
      <vt:lpstr>Strongly Rayleigh distributions</vt:lpstr>
      <vt:lpstr>Concentration of random matrices</vt:lpstr>
      <vt:lpstr>Concentration of random matrices</vt:lpstr>
      <vt:lpstr>An application: Graph approximation using random spanning trees</vt:lpstr>
      <vt:lpstr>Spanning trees of a graph</vt:lpstr>
      <vt:lpstr>Random spanning trees</vt:lpstr>
      <vt:lpstr>Random spanning trees</vt:lpstr>
      <vt:lpstr>Random spanning trees</vt:lpstr>
      <vt:lpstr>Random spanning trees</vt:lpstr>
      <vt:lpstr>Random spanning trees</vt:lpstr>
      <vt:lpstr>Random spanning trees</vt:lpstr>
      <vt:lpstr>Reweighted random spanning trees</vt:lpstr>
      <vt:lpstr>Reweighted random spanning trees</vt:lpstr>
      <vt:lpstr>Reweighted random spanning trees</vt:lpstr>
      <vt:lpstr>Reweighted random spanning trees</vt:lpstr>
      <vt:lpstr>Preserving cuts?</vt:lpstr>
      <vt:lpstr>Independent edge samples</vt:lpstr>
      <vt:lpstr>Independent edge samples</vt:lpstr>
      <vt:lpstr>Independent edge samples</vt:lpstr>
      <vt:lpstr>Preserving cuts?</vt:lpstr>
      <vt:lpstr>Reweighted random tree</vt:lpstr>
      <vt:lpstr>Combining trees</vt:lpstr>
      <vt:lpstr>Preserving cuts?</vt:lpstr>
      <vt:lpstr>Preserving cuts?</vt:lpstr>
      <vt:lpstr>Preserving more than cuts: Matrices and quadratic forms</vt:lpstr>
      <vt:lpstr>Laplacians: It’s springs!</vt:lpstr>
      <vt:lpstr>Laplacians: It’s springs!</vt:lpstr>
      <vt:lpstr>Laplacians</vt:lpstr>
      <vt:lpstr>Laplacian of a graph</vt:lpstr>
      <vt:lpstr>Preserving matrices?</vt:lpstr>
      <vt:lpstr>Preserving quadratic forms?</vt:lpstr>
      <vt:lpstr>Preserving quadratic forms?</vt:lpstr>
      <vt:lpstr>What sampling probabilities?</vt:lpstr>
      <vt:lpstr>Preserving quadratic forms?</vt:lpstr>
      <vt:lpstr>Random spanning trees</vt:lpstr>
      <vt:lpstr>Random spanning trees</vt:lpstr>
      <vt:lpstr>Proving the strongly Rayleigh  matrix Chernoff bound</vt:lpstr>
      <vt:lpstr>An illustrative case</vt:lpstr>
      <vt:lpstr>Loewner order  </vt:lpstr>
      <vt:lpstr>Proof strategy?</vt:lpstr>
      <vt:lpstr>What is a martingale?</vt:lpstr>
      <vt:lpstr>Concentration of martingales</vt:lpstr>
      <vt:lpstr>Doob martingales</vt:lpstr>
      <vt:lpstr>Doob martingales</vt:lpstr>
      <vt:lpstr>Our Doob martingale</vt:lpstr>
      <vt:lpstr>Our Doob martingale</vt:lpstr>
      <vt:lpstr>Our Doob martingale</vt:lpstr>
      <vt:lpstr>How does conditioning change the distribution?</vt:lpstr>
      <vt:lpstr>How does conditioning change the distribution?</vt:lpstr>
      <vt:lpstr>  </vt:lpstr>
      <vt:lpstr> </vt:lpstr>
      <vt:lpstr> </vt:lpstr>
      <vt:lpstr> </vt:lpstr>
      <vt:lpstr> </vt:lpstr>
      <vt:lpstr> </vt:lpstr>
      <vt:lpstr> </vt:lpstr>
      <vt:lpstr> </vt:lpstr>
      <vt:lpstr> </vt:lpstr>
      <vt:lpstr>Coupling table – difference ≤2</vt:lpstr>
      <vt:lpstr>Good couplings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Coupling table has more structure</vt:lpstr>
      <vt:lpstr>Later steps</vt:lpstr>
      <vt:lpstr>How does conditioning change the distribution?</vt:lpstr>
      <vt:lpstr>How does conditioning change the distribution?</vt:lpstr>
      <vt:lpstr>How does conditioning change the distribution?</vt:lpstr>
      <vt:lpstr>How does conditioning change the distribution?</vt:lpstr>
      <vt:lpstr>Later steps </vt:lpstr>
      <vt:lpstr>Our Doob martingale</vt:lpstr>
      <vt:lpstr>Concentration of random matrices</vt:lpstr>
      <vt:lpstr>Open Questions</vt:lpstr>
      <vt:lpstr>Thanks!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Sparsified Cholesky and Multigrid Solvers for Connection Laplacians </dc:title>
  <dc:creator>Rasmus Kyng</dc:creator>
  <cp:lastModifiedBy>Rasmus Kyng</cp:lastModifiedBy>
  <cp:revision>2006</cp:revision>
  <cp:lastPrinted>2017-08-22T16:00:42Z</cp:lastPrinted>
  <dcterms:created xsi:type="dcterms:W3CDTF">2016-05-22T18:01:52Z</dcterms:created>
  <dcterms:modified xsi:type="dcterms:W3CDTF">2019-02-19T01:07:14Z</dcterms:modified>
</cp:coreProperties>
</file>